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954f75355e4d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103647ee744d22"/>
  </p:sldMasterIdLst>
  <p:sldIdLst>
    <p:sldId xmlns:r="http://schemas.openxmlformats.org/officeDocument/2006/relationships" id="256" r:id="R0e38320ad6b1464c"/>
    <p:sldId xmlns:r="http://schemas.openxmlformats.org/officeDocument/2006/relationships" id="257" r:id="Rd6d5ddbbda75402f"/>
    <p:sldId xmlns:r="http://schemas.openxmlformats.org/officeDocument/2006/relationships" id="258" r:id="R8a05e36beb524ae6"/>
    <p:sldId xmlns:r="http://schemas.openxmlformats.org/officeDocument/2006/relationships" id="259" r:id="R64cacbe1d9f64a1c"/>
    <p:sldId xmlns:r="http://schemas.openxmlformats.org/officeDocument/2006/relationships" id="260" r:id="Rd325e94da2e64c69"/>
    <p:sldId xmlns:r="http://schemas.openxmlformats.org/officeDocument/2006/relationships" id="261" r:id="R096d45f726e446d1"/>
    <p:sldId xmlns:r="http://schemas.openxmlformats.org/officeDocument/2006/relationships" id="262" r:id="R806f8f8669ac40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03647ee744d22" /><Relationship Type="http://schemas.openxmlformats.org/officeDocument/2006/relationships/slide" Target="/ppt/slides/slide1.xml" Id="R0e38320ad6b1464c" /><Relationship Type="http://schemas.openxmlformats.org/officeDocument/2006/relationships/slide" Target="/ppt/slides/slide2.xml" Id="Rd6d5ddbbda75402f" /><Relationship Type="http://schemas.openxmlformats.org/officeDocument/2006/relationships/slide" Target="/ppt/slides/slide3.xml" Id="R8a05e36beb524ae6" /><Relationship Type="http://schemas.openxmlformats.org/officeDocument/2006/relationships/slide" Target="/ppt/slides/slide4.xml" Id="R64cacbe1d9f64a1c" /><Relationship Type="http://schemas.openxmlformats.org/officeDocument/2006/relationships/slide" Target="/ppt/slides/slide5.xml" Id="Rd325e94da2e64c69" /><Relationship Type="http://schemas.openxmlformats.org/officeDocument/2006/relationships/slide" Target="/ppt/slides/slide6.xml" Id="R096d45f726e446d1" /><Relationship Type="http://schemas.openxmlformats.org/officeDocument/2006/relationships/slide" Target="/ppt/slides/slide7.xml" Id="R806f8f8669ac40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46d79ef9d4d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eecc7de2d4a69" /><Relationship Type="http://schemas.openxmlformats.org/officeDocument/2006/relationships/theme" Target="/ppt/slideMasters/theme/theme1.xml" Id="Rffb531345f6045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aeecc7de2d4a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eace987b743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43235b1d947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50fcc1c44d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db945b06744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e52f6454d46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89dc435f040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3870d45074a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FRØYSE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FRØYSE BYGG AS ble etablert [år] og holder til i Nedre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12 231 183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1 502 868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2 259 618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6 115 090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FRØYSE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FRØYSE EIENDOM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Eggedalsveien 265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3358 Nedre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997 459 997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