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d21aa31b4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8531e15f2407a"/>
  </p:sldMasterIdLst>
  <p:sldIdLst>
    <p:sldId xmlns:r="http://schemas.openxmlformats.org/officeDocument/2006/relationships" id="256" r:id="R8291130e6dd64868"/>
    <p:sldId xmlns:r="http://schemas.openxmlformats.org/officeDocument/2006/relationships" id="257" r:id="R3e1cede2795b423c"/>
    <p:sldId xmlns:r="http://schemas.openxmlformats.org/officeDocument/2006/relationships" id="258" r:id="Rb19be285115644c5"/>
    <p:sldId xmlns:r="http://schemas.openxmlformats.org/officeDocument/2006/relationships" id="259" r:id="R7ef467e033d44f54"/>
    <p:sldId xmlns:r="http://schemas.openxmlformats.org/officeDocument/2006/relationships" id="260" r:id="R126f97e64cd745bd"/>
    <p:sldId xmlns:r="http://schemas.openxmlformats.org/officeDocument/2006/relationships" id="261" r:id="R73f7f1cac0ef460a"/>
    <p:sldId xmlns:r="http://schemas.openxmlformats.org/officeDocument/2006/relationships" id="262" r:id="R51c9fdf84cd8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8531e15f2407a" /><Relationship Type="http://schemas.openxmlformats.org/officeDocument/2006/relationships/slide" Target="/ppt/slides/slide1.xml" Id="R8291130e6dd64868" /><Relationship Type="http://schemas.openxmlformats.org/officeDocument/2006/relationships/slide" Target="/ppt/slides/slide2.xml" Id="R3e1cede2795b423c" /><Relationship Type="http://schemas.openxmlformats.org/officeDocument/2006/relationships/slide" Target="/ppt/slides/slide3.xml" Id="Rb19be285115644c5" /><Relationship Type="http://schemas.openxmlformats.org/officeDocument/2006/relationships/slide" Target="/ppt/slides/slide4.xml" Id="R7ef467e033d44f54" /><Relationship Type="http://schemas.openxmlformats.org/officeDocument/2006/relationships/slide" Target="/ppt/slides/slide5.xml" Id="R126f97e64cd745bd" /><Relationship Type="http://schemas.openxmlformats.org/officeDocument/2006/relationships/slide" Target="/ppt/slides/slide6.xml" Id="R73f7f1cac0ef460a" /><Relationship Type="http://schemas.openxmlformats.org/officeDocument/2006/relationships/slide" Target="/ppt/slides/slide7.xml" Id="R51c9fdf84cd8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dfbc85e1a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a8d0d862447ec" /><Relationship Type="http://schemas.openxmlformats.org/officeDocument/2006/relationships/theme" Target="/ppt/slideMasters/theme/theme1.xml" Id="Rf6d90b52c32c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a8d0d8624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7d78a717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ee8a7367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585b7411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b48596ddf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1ed05fbc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053c2d18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e5d09a3b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MOMO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20 678 477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303 613 347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307 047 656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ISACHSEN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Jensen, Ormerudveien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mona@jimmyroyal.no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997 448 707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HOLDING AS</a:t>
            </a:r>
          </a:p>
        </p:txBody>
      </p:sp>
    </p:spTree>
  </p:cSld>
  <p:clrMapOvr>
    <a:masterClrMapping xmlns:a="http://schemas.openxmlformats.org/drawingml/2006/main"/>
  </p:clrMapOvr>
</p:sld>
</file>