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261561544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9094873e64992"/>
  </p:sldMasterIdLst>
  <p:sldIdLst>
    <p:sldId xmlns:r="http://schemas.openxmlformats.org/officeDocument/2006/relationships" id="256" r:id="R1c8d730092a14798"/>
    <p:sldId xmlns:r="http://schemas.openxmlformats.org/officeDocument/2006/relationships" id="257" r:id="Rf3f3f4963f8543f9"/>
    <p:sldId xmlns:r="http://schemas.openxmlformats.org/officeDocument/2006/relationships" id="258" r:id="R229e264b32564db5"/>
    <p:sldId xmlns:r="http://schemas.openxmlformats.org/officeDocument/2006/relationships" id="259" r:id="R302be8347be8446f"/>
    <p:sldId xmlns:r="http://schemas.openxmlformats.org/officeDocument/2006/relationships" id="260" r:id="Rba1a380957334a71"/>
    <p:sldId xmlns:r="http://schemas.openxmlformats.org/officeDocument/2006/relationships" id="261" r:id="R77b0351806b9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9094873e64992" /><Relationship Type="http://schemas.openxmlformats.org/officeDocument/2006/relationships/slide" Target="/ppt/slides/slide1.xml" Id="R1c8d730092a14798" /><Relationship Type="http://schemas.openxmlformats.org/officeDocument/2006/relationships/slide" Target="/ppt/slides/slide2.xml" Id="Rf3f3f4963f8543f9" /><Relationship Type="http://schemas.openxmlformats.org/officeDocument/2006/relationships/slide" Target="/ppt/slides/slide3.xml" Id="R229e264b32564db5" /><Relationship Type="http://schemas.openxmlformats.org/officeDocument/2006/relationships/slide" Target="/ppt/slides/slide4.xml" Id="R302be8347be8446f" /><Relationship Type="http://schemas.openxmlformats.org/officeDocument/2006/relationships/slide" Target="/ppt/slides/slide5.xml" Id="Rba1a380957334a71" /><Relationship Type="http://schemas.openxmlformats.org/officeDocument/2006/relationships/slide" Target="/ppt/slides/slide6.xml" Id="R77b0351806b9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5e3c299b2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f80d98ab244fb" /><Relationship Type="http://schemas.openxmlformats.org/officeDocument/2006/relationships/theme" Target="/ppt/slideMasters/theme/theme1.xml" Id="Rf1237adcc6c4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f80d98ab2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32a9cd349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4b1039c92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50bd0441b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c6e7cf24a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d1fc9946e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1943ca762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Mona Jensen, Ormerudveien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mona@jimmyroyal.no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997 448 707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