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19e56c255f4d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3528c40e424bcf"/>
  </p:sldMasterIdLst>
  <p:sldIdLst>
    <p:sldId xmlns:r="http://schemas.openxmlformats.org/officeDocument/2006/relationships" id="256" r:id="R42b32e16f88d4ee6"/>
    <p:sldId xmlns:r="http://schemas.openxmlformats.org/officeDocument/2006/relationships" id="257" r:id="Rb30afed8b5e54fdb"/>
    <p:sldId xmlns:r="http://schemas.openxmlformats.org/officeDocument/2006/relationships" id="258" r:id="Rd04f7a8a72224efe"/>
    <p:sldId xmlns:r="http://schemas.openxmlformats.org/officeDocument/2006/relationships" id="259" r:id="Rdccee92d5d384b50"/>
    <p:sldId xmlns:r="http://schemas.openxmlformats.org/officeDocument/2006/relationships" id="260" r:id="Re8a1fa95aeef42bd"/>
    <p:sldId xmlns:r="http://schemas.openxmlformats.org/officeDocument/2006/relationships" id="261" r:id="Raa7f4412f05d462b"/>
    <p:sldId xmlns:r="http://schemas.openxmlformats.org/officeDocument/2006/relationships" id="262" r:id="Rbab767badce545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3528c40e424bcf" /><Relationship Type="http://schemas.openxmlformats.org/officeDocument/2006/relationships/slide" Target="/ppt/slides/slide1.xml" Id="R42b32e16f88d4ee6" /><Relationship Type="http://schemas.openxmlformats.org/officeDocument/2006/relationships/slide" Target="/ppt/slides/slide2.xml" Id="Rb30afed8b5e54fdb" /><Relationship Type="http://schemas.openxmlformats.org/officeDocument/2006/relationships/slide" Target="/ppt/slides/slide3.xml" Id="Rd04f7a8a72224efe" /><Relationship Type="http://schemas.openxmlformats.org/officeDocument/2006/relationships/slide" Target="/ppt/slides/slide4.xml" Id="Rdccee92d5d384b50" /><Relationship Type="http://schemas.openxmlformats.org/officeDocument/2006/relationships/slide" Target="/ppt/slides/slide5.xml" Id="Re8a1fa95aeef42bd" /><Relationship Type="http://schemas.openxmlformats.org/officeDocument/2006/relationships/slide" Target="/ppt/slides/slide6.xml" Id="Raa7f4412f05d462b" /><Relationship Type="http://schemas.openxmlformats.org/officeDocument/2006/relationships/slide" Target="/ppt/slides/slide7.xml" Id="Rbab767badce545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8e8761126d4a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6e4e3f25a4556" /><Relationship Type="http://schemas.openxmlformats.org/officeDocument/2006/relationships/theme" Target="/ppt/slideMasters/theme/theme1.xml" Id="R60ff3833d43940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a6e4e3f25a45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43a3d6e204a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ecffdfd8154b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7f995615a42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0104d9e52441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05b6cdf14a41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99f965141e4d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f79e0f94e4c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BYGGTJENESTE SØR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BYGGTJENESTE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BYGGTJENESTE SØR AS ble etablert [år] og holder til i Songe.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BYGGTJENESTE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BYGGTJENESTE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BYGGTJENESTE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431 447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−81 025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−63 315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−31 604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391 686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BYGGTJENESTE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LØVDALS TREVARE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ÅSHEIM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BYGGTJENESTE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Lindlandsveien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4909 Songe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997 448 286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BYGGTJENESTE SØR AS</a:t>
            </a:r>
          </a:p>
        </p:txBody>
      </p:sp>
    </p:spTree>
  </p:cSld>
  <p:clrMapOvr>
    <a:masterClrMapping xmlns:a="http://schemas.openxmlformats.org/drawingml/2006/main"/>
  </p:clrMapOvr>
</p:sld>
</file>