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80d94221b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a0cf415a549b5"/>
  </p:sldMasterIdLst>
  <p:sldIdLst>
    <p:sldId xmlns:r="http://schemas.openxmlformats.org/officeDocument/2006/relationships" id="256" r:id="R65919effd3fd4316"/>
    <p:sldId xmlns:r="http://schemas.openxmlformats.org/officeDocument/2006/relationships" id="257" r:id="Re524c788e3c74c67"/>
    <p:sldId xmlns:r="http://schemas.openxmlformats.org/officeDocument/2006/relationships" id="258" r:id="Re32e9239dd44413a"/>
    <p:sldId xmlns:r="http://schemas.openxmlformats.org/officeDocument/2006/relationships" id="259" r:id="Rcca126d052df4fc7"/>
    <p:sldId xmlns:r="http://schemas.openxmlformats.org/officeDocument/2006/relationships" id="260" r:id="Rb57107ff43b140d1"/>
    <p:sldId xmlns:r="http://schemas.openxmlformats.org/officeDocument/2006/relationships" id="261" r:id="R203224f96ffa4a46"/>
    <p:sldId xmlns:r="http://schemas.openxmlformats.org/officeDocument/2006/relationships" id="262" r:id="Rb2d266d31a98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a0cf415a549b5" /><Relationship Type="http://schemas.openxmlformats.org/officeDocument/2006/relationships/slide" Target="/ppt/slides/slide1.xml" Id="R65919effd3fd4316" /><Relationship Type="http://schemas.openxmlformats.org/officeDocument/2006/relationships/slide" Target="/ppt/slides/slide2.xml" Id="Re524c788e3c74c67" /><Relationship Type="http://schemas.openxmlformats.org/officeDocument/2006/relationships/slide" Target="/ppt/slides/slide3.xml" Id="Re32e9239dd44413a" /><Relationship Type="http://schemas.openxmlformats.org/officeDocument/2006/relationships/slide" Target="/ppt/slides/slide4.xml" Id="Rcca126d052df4fc7" /><Relationship Type="http://schemas.openxmlformats.org/officeDocument/2006/relationships/slide" Target="/ppt/slides/slide5.xml" Id="Rb57107ff43b140d1" /><Relationship Type="http://schemas.openxmlformats.org/officeDocument/2006/relationships/slide" Target="/ppt/slides/slide6.xml" Id="R203224f96ffa4a46" /><Relationship Type="http://schemas.openxmlformats.org/officeDocument/2006/relationships/slide" Target="/ppt/slides/slide7.xml" Id="Rb2d266d31a98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2f76f474f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874a49e5d43bb" /><Relationship Type="http://schemas.openxmlformats.org/officeDocument/2006/relationships/theme" Target="/ppt/slideMasters/theme/theme1.xml" Id="Refa6b7e8a920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874a49e5d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b7f34a4fc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79bedce96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d3f13e334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78907ead3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d52ac5a0e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e6dcda880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927e526ff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21 494 303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