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1cb448191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92de34c154921"/>
  </p:sldMasterIdLst>
  <p:sldIdLst>
    <p:sldId xmlns:r="http://schemas.openxmlformats.org/officeDocument/2006/relationships" id="256" r:id="Rc601bf1abbc443e6"/>
    <p:sldId xmlns:r="http://schemas.openxmlformats.org/officeDocument/2006/relationships" id="257" r:id="R5dc04d6a15a24ef0"/>
    <p:sldId xmlns:r="http://schemas.openxmlformats.org/officeDocument/2006/relationships" id="258" r:id="Re04f7815be464eef"/>
    <p:sldId xmlns:r="http://schemas.openxmlformats.org/officeDocument/2006/relationships" id="259" r:id="R062926cef5a14112"/>
    <p:sldId xmlns:r="http://schemas.openxmlformats.org/officeDocument/2006/relationships" id="260" r:id="R34003651fe2344e9"/>
    <p:sldId xmlns:r="http://schemas.openxmlformats.org/officeDocument/2006/relationships" id="261" r:id="R41d21fcdadf440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92de34c154921" /><Relationship Type="http://schemas.openxmlformats.org/officeDocument/2006/relationships/slide" Target="/ppt/slides/slide1.xml" Id="Rc601bf1abbc443e6" /><Relationship Type="http://schemas.openxmlformats.org/officeDocument/2006/relationships/slide" Target="/ppt/slides/slide2.xml" Id="R5dc04d6a15a24ef0" /><Relationship Type="http://schemas.openxmlformats.org/officeDocument/2006/relationships/slide" Target="/ppt/slides/slide3.xml" Id="Re04f7815be464eef" /><Relationship Type="http://schemas.openxmlformats.org/officeDocument/2006/relationships/slide" Target="/ppt/slides/slide4.xml" Id="R062926cef5a14112" /><Relationship Type="http://schemas.openxmlformats.org/officeDocument/2006/relationships/slide" Target="/ppt/slides/slide5.xml" Id="R34003651fe2344e9" /><Relationship Type="http://schemas.openxmlformats.org/officeDocument/2006/relationships/slide" Target="/ppt/slides/slide6.xml" Id="R41d21fcdadf440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db9fdbb82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de0a9f774049" /><Relationship Type="http://schemas.openxmlformats.org/officeDocument/2006/relationships/theme" Target="/ppt/slideMasters/theme/theme1.xml" Id="R4c1335c8023c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cde0a9f77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9bc9c9521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cf096b84d47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81ee292f2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c1a03a60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db70955a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b1ae21740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