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f0231aed6c44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c593ebd0c641d2"/>
  </p:sldMasterIdLst>
  <p:sldIdLst>
    <p:sldId xmlns:r="http://schemas.openxmlformats.org/officeDocument/2006/relationships" id="256" r:id="Rc244ee3807844bac"/>
    <p:sldId xmlns:r="http://schemas.openxmlformats.org/officeDocument/2006/relationships" id="257" r:id="R6e90f0badc904147"/>
    <p:sldId xmlns:r="http://schemas.openxmlformats.org/officeDocument/2006/relationships" id="258" r:id="R8c429bbbe9874175"/>
    <p:sldId xmlns:r="http://schemas.openxmlformats.org/officeDocument/2006/relationships" id="259" r:id="R199498936cd7428e"/>
    <p:sldId xmlns:r="http://schemas.openxmlformats.org/officeDocument/2006/relationships" id="260" r:id="Rd9d10fe8b0f8495f"/>
    <p:sldId xmlns:r="http://schemas.openxmlformats.org/officeDocument/2006/relationships" id="261" r:id="Ra8dc70438751468a"/>
    <p:sldId xmlns:r="http://schemas.openxmlformats.org/officeDocument/2006/relationships" id="262" r:id="Rb81d4082199042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c593ebd0c641d2" /><Relationship Type="http://schemas.openxmlformats.org/officeDocument/2006/relationships/slide" Target="/ppt/slides/slide1.xml" Id="Rc244ee3807844bac" /><Relationship Type="http://schemas.openxmlformats.org/officeDocument/2006/relationships/slide" Target="/ppt/slides/slide2.xml" Id="R6e90f0badc904147" /><Relationship Type="http://schemas.openxmlformats.org/officeDocument/2006/relationships/slide" Target="/ppt/slides/slide3.xml" Id="R8c429bbbe9874175" /><Relationship Type="http://schemas.openxmlformats.org/officeDocument/2006/relationships/slide" Target="/ppt/slides/slide4.xml" Id="R199498936cd7428e" /><Relationship Type="http://schemas.openxmlformats.org/officeDocument/2006/relationships/slide" Target="/ppt/slides/slide5.xml" Id="Rd9d10fe8b0f8495f" /><Relationship Type="http://schemas.openxmlformats.org/officeDocument/2006/relationships/slide" Target="/ppt/slides/slide6.xml" Id="Ra8dc70438751468a" /><Relationship Type="http://schemas.openxmlformats.org/officeDocument/2006/relationships/slide" Target="/ppt/slides/slide7.xml" Id="Rb81d4082199042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49b3f4690941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fa22ddfeaf44fc" /><Relationship Type="http://schemas.openxmlformats.org/officeDocument/2006/relationships/theme" Target="/ppt/slideMasters/theme/theme1.xml" Id="Ra596de05251844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fa22ddfeaf44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9c600a80548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8e664452444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b255027a6049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c83f07cd74a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afe31b61042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35473bd1148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5f0b5fa9ea46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ESO HOLDING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−244 703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5 398 862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25 106 508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26 660 519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WANG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Vollsveien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997 415 523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ESO HOLDING AS</a:t>
            </a:r>
          </a:p>
        </p:txBody>
      </p:sp>
    </p:spTree>
  </p:cSld>
  <p:clrMapOvr>
    <a:masterClrMapping xmlns:a="http://schemas.openxmlformats.org/drawingml/2006/main"/>
  </p:clrMapOvr>
</p:sld>
</file>