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4cfb7f015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aebff2b054166"/>
  </p:sldMasterIdLst>
  <p:sldIdLst>
    <p:sldId xmlns:r="http://schemas.openxmlformats.org/officeDocument/2006/relationships" id="256" r:id="R47c685d2d4f04385"/>
    <p:sldId xmlns:r="http://schemas.openxmlformats.org/officeDocument/2006/relationships" id="257" r:id="R6398552f88f74fa5"/>
    <p:sldId xmlns:r="http://schemas.openxmlformats.org/officeDocument/2006/relationships" id="258" r:id="R1f63f04476764f69"/>
    <p:sldId xmlns:r="http://schemas.openxmlformats.org/officeDocument/2006/relationships" id="259" r:id="R85fb3f95351644a1"/>
    <p:sldId xmlns:r="http://schemas.openxmlformats.org/officeDocument/2006/relationships" id="260" r:id="R13ab88f6a482487b"/>
    <p:sldId xmlns:r="http://schemas.openxmlformats.org/officeDocument/2006/relationships" id="261" r:id="Ref7f4a19b8a74d2f"/>
    <p:sldId xmlns:r="http://schemas.openxmlformats.org/officeDocument/2006/relationships" id="262" r:id="R6833cbb53a6e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aebff2b054166" /><Relationship Type="http://schemas.openxmlformats.org/officeDocument/2006/relationships/slide" Target="/ppt/slides/slide1.xml" Id="R47c685d2d4f04385" /><Relationship Type="http://schemas.openxmlformats.org/officeDocument/2006/relationships/slide" Target="/ppt/slides/slide2.xml" Id="R6398552f88f74fa5" /><Relationship Type="http://schemas.openxmlformats.org/officeDocument/2006/relationships/slide" Target="/ppt/slides/slide3.xml" Id="R1f63f04476764f69" /><Relationship Type="http://schemas.openxmlformats.org/officeDocument/2006/relationships/slide" Target="/ppt/slides/slide4.xml" Id="R85fb3f95351644a1" /><Relationship Type="http://schemas.openxmlformats.org/officeDocument/2006/relationships/slide" Target="/ppt/slides/slide5.xml" Id="R13ab88f6a482487b" /><Relationship Type="http://schemas.openxmlformats.org/officeDocument/2006/relationships/slide" Target="/ppt/slides/slide6.xml" Id="Ref7f4a19b8a74d2f" /><Relationship Type="http://schemas.openxmlformats.org/officeDocument/2006/relationships/slide" Target="/ppt/slides/slide7.xml" Id="R6833cbb53a6e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d38aa370f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4396af214452" /><Relationship Type="http://schemas.openxmlformats.org/officeDocument/2006/relationships/theme" Target="/ppt/slideMasters/theme/theme1.xml" Id="R09734cb57f57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24396af21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ce9305059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d32f23da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f355b2b2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b465f76f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b96f3f61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fd007a73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0e1f8694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