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c77f94a33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6233afea048ac"/>
  </p:sldMasterIdLst>
  <p:sldIdLst>
    <p:sldId xmlns:r="http://schemas.openxmlformats.org/officeDocument/2006/relationships" id="256" r:id="R82b8641c5a4e4932"/>
    <p:sldId xmlns:r="http://schemas.openxmlformats.org/officeDocument/2006/relationships" id="257" r:id="R8edbd28da4be4bb9"/>
    <p:sldId xmlns:r="http://schemas.openxmlformats.org/officeDocument/2006/relationships" id="258" r:id="R25f6a52625994ca6"/>
    <p:sldId xmlns:r="http://schemas.openxmlformats.org/officeDocument/2006/relationships" id="259" r:id="R9598f07a29c44bfb"/>
    <p:sldId xmlns:r="http://schemas.openxmlformats.org/officeDocument/2006/relationships" id="260" r:id="Rf3055b5740d44a62"/>
    <p:sldId xmlns:r="http://schemas.openxmlformats.org/officeDocument/2006/relationships" id="261" r:id="Re0ea0e9ce656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6233afea048ac" /><Relationship Type="http://schemas.openxmlformats.org/officeDocument/2006/relationships/slide" Target="/ppt/slides/slide1.xml" Id="R82b8641c5a4e4932" /><Relationship Type="http://schemas.openxmlformats.org/officeDocument/2006/relationships/slide" Target="/ppt/slides/slide2.xml" Id="R8edbd28da4be4bb9" /><Relationship Type="http://schemas.openxmlformats.org/officeDocument/2006/relationships/slide" Target="/ppt/slides/slide3.xml" Id="R25f6a52625994ca6" /><Relationship Type="http://schemas.openxmlformats.org/officeDocument/2006/relationships/slide" Target="/ppt/slides/slide4.xml" Id="R9598f07a29c44bfb" /><Relationship Type="http://schemas.openxmlformats.org/officeDocument/2006/relationships/slide" Target="/ppt/slides/slide5.xml" Id="Rf3055b5740d44a62" /><Relationship Type="http://schemas.openxmlformats.org/officeDocument/2006/relationships/slide" Target="/ppt/slides/slide6.xml" Id="Re0ea0e9ce656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59cfc3957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97f3a84524c3d" /><Relationship Type="http://schemas.openxmlformats.org/officeDocument/2006/relationships/theme" Target="/ppt/slideMasters/theme/theme1.xml" Id="R400f189939e2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97f3a8452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b361dcab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89b0bffd9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3fb6c8d49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9bf74eea0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eb08dae3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ab13c924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