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f918e7ee9148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e9448fe4904a77"/>
  </p:sldMasterIdLst>
  <p:sldIdLst>
    <p:sldId xmlns:r="http://schemas.openxmlformats.org/officeDocument/2006/relationships" id="256" r:id="Rd4ed8e8eb7f145bd"/>
    <p:sldId xmlns:r="http://schemas.openxmlformats.org/officeDocument/2006/relationships" id="257" r:id="R700f4497b3f34c3d"/>
    <p:sldId xmlns:r="http://schemas.openxmlformats.org/officeDocument/2006/relationships" id="258" r:id="Rf2c9303a023a4546"/>
    <p:sldId xmlns:r="http://schemas.openxmlformats.org/officeDocument/2006/relationships" id="259" r:id="R0416320222044a01"/>
    <p:sldId xmlns:r="http://schemas.openxmlformats.org/officeDocument/2006/relationships" id="260" r:id="R97250704531d4940"/>
    <p:sldId xmlns:r="http://schemas.openxmlformats.org/officeDocument/2006/relationships" id="261" r:id="Rac40e4b134bc4318"/>
    <p:sldId xmlns:r="http://schemas.openxmlformats.org/officeDocument/2006/relationships" id="262" r:id="Rab3d675cbbf146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e9448fe4904a77" /><Relationship Type="http://schemas.openxmlformats.org/officeDocument/2006/relationships/slide" Target="/ppt/slides/slide1.xml" Id="Rd4ed8e8eb7f145bd" /><Relationship Type="http://schemas.openxmlformats.org/officeDocument/2006/relationships/slide" Target="/ppt/slides/slide2.xml" Id="R700f4497b3f34c3d" /><Relationship Type="http://schemas.openxmlformats.org/officeDocument/2006/relationships/slide" Target="/ppt/slides/slide3.xml" Id="Rf2c9303a023a4546" /><Relationship Type="http://schemas.openxmlformats.org/officeDocument/2006/relationships/slide" Target="/ppt/slides/slide4.xml" Id="R0416320222044a01" /><Relationship Type="http://schemas.openxmlformats.org/officeDocument/2006/relationships/slide" Target="/ppt/slides/slide5.xml" Id="R97250704531d4940" /><Relationship Type="http://schemas.openxmlformats.org/officeDocument/2006/relationships/slide" Target="/ppt/slides/slide6.xml" Id="Rac40e4b134bc4318" /><Relationship Type="http://schemas.openxmlformats.org/officeDocument/2006/relationships/slide" Target="/ppt/slides/slide7.xml" Id="Rab3d675cbbf146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6d25c0664241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9a350c9954653" /><Relationship Type="http://schemas.openxmlformats.org/officeDocument/2006/relationships/theme" Target="/ppt/slideMasters/theme/theme1.xml" Id="Re44c94499ad544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69a350c99546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4dd38a37247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c71dd469f047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65a4191b74c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f76718ada41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3d81d226264f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55bc607ada4c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2b1070a7f45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ENTER REVISJON FINNMARK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FINNMARK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ENTER REVISJON FINNMARK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FINNMARK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FINNMARK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FINNMARK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13 487 000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812 494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736 982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532 906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5 009 469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FINNMARK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ENTER REVISJON NORD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FINNMARK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2. etasje, Markveien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9510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49 40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tm@enter-revisjon.no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997 397 649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ENTER REVISJON FINNMARK AS</a:t>
            </a:r>
          </a:p>
        </p:txBody>
      </p:sp>
    </p:spTree>
  </p:cSld>
  <p:clrMapOvr>
    <a:masterClrMapping xmlns:a="http://schemas.openxmlformats.org/drawingml/2006/main"/>
  </p:clrMapOvr>
</p:sld>
</file>