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f168983a8a4a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b6c714a04b49ee"/>
  </p:sldMasterIdLst>
  <p:sldIdLst>
    <p:sldId xmlns:r="http://schemas.openxmlformats.org/officeDocument/2006/relationships" id="256" r:id="R268b32e8653244a7"/>
    <p:sldId xmlns:r="http://schemas.openxmlformats.org/officeDocument/2006/relationships" id="257" r:id="Rf53ec20963b243ea"/>
    <p:sldId xmlns:r="http://schemas.openxmlformats.org/officeDocument/2006/relationships" id="258" r:id="R273709047dde45d9"/>
    <p:sldId xmlns:r="http://schemas.openxmlformats.org/officeDocument/2006/relationships" id="259" r:id="R7245d672dc6f40bb"/>
    <p:sldId xmlns:r="http://schemas.openxmlformats.org/officeDocument/2006/relationships" id="260" r:id="R211b10a949d7493c"/>
    <p:sldId xmlns:r="http://schemas.openxmlformats.org/officeDocument/2006/relationships" id="261" r:id="Raaf685fbfc954992"/>
    <p:sldId xmlns:r="http://schemas.openxmlformats.org/officeDocument/2006/relationships" id="262" r:id="R0862baaac37746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b6c714a04b49ee" /><Relationship Type="http://schemas.openxmlformats.org/officeDocument/2006/relationships/slide" Target="/ppt/slides/slide1.xml" Id="R268b32e8653244a7" /><Relationship Type="http://schemas.openxmlformats.org/officeDocument/2006/relationships/slide" Target="/ppt/slides/slide2.xml" Id="Rf53ec20963b243ea" /><Relationship Type="http://schemas.openxmlformats.org/officeDocument/2006/relationships/slide" Target="/ppt/slides/slide3.xml" Id="R273709047dde45d9" /><Relationship Type="http://schemas.openxmlformats.org/officeDocument/2006/relationships/slide" Target="/ppt/slides/slide4.xml" Id="R7245d672dc6f40bb" /><Relationship Type="http://schemas.openxmlformats.org/officeDocument/2006/relationships/slide" Target="/ppt/slides/slide5.xml" Id="R211b10a949d7493c" /><Relationship Type="http://schemas.openxmlformats.org/officeDocument/2006/relationships/slide" Target="/ppt/slides/slide6.xml" Id="Raaf685fbfc954992" /><Relationship Type="http://schemas.openxmlformats.org/officeDocument/2006/relationships/slide" Target="/ppt/slides/slide7.xml" Id="R0862baaac37746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5babafd4f84a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1a2a42f384a9b" /><Relationship Type="http://schemas.openxmlformats.org/officeDocument/2006/relationships/theme" Target="/ppt/slideMasters/theme/theme1.xml" Id="Rd04b909195b042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b1a2a42f384a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b709276864f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8247f2aa34e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e0db9248b4b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35adb2d194a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6aee273d749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6e09ac5de49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9c583319546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REVISJON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2 338 330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873 941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695 027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1 321 868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TALLERAAS STIG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Roseby Vest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www.molderevisjon.no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997 391 470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