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94900aa22743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05a51df14e4f9b"/>
  </p:sldMasterIdLst>
  <p:sldIdLst>
    <p:sldId xmlns:r="http://schemas.openxmlformats.org/officeDocument/2006/relationships" id="256" r:id="Rd960bb89967a4055"/>
    <p:sldId xmlns:r="http://schemas.openxmlformats.org/officeDocument/2006/relationships" id="257" r:id="Rff49b28f70e1490f"/>
    <p:sldId xmlns:r="http://schemas.openxmlformats.org/officeDocument/2006/relationships" id="258" r:id="R6de6123d12aa42b8"/>
    <p:sldId xmlns:r="http://schemas.openxmlformats.org/officeDocument/2006/relationships" id="259" r:id="R4d756eba71b74437"/>
    <p:sldId xmlns:r="http://schemas.openxmlformats.org/officeDocument/2006/relationships" id="260" r:id="R0f9c38777973430d"/>
    <p:sldId xmlns:r="http://schemas.openxmlformats.org/officeDocument/2006/relationships" id="261" r:id="R1d97e1bdbb4e4a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5a51df14e4f9b" /><Relationship Type="http://schemas.openxmlformats.org/officeDocument/2006/relationships/slide" Target="/ppt/slides/slide1.xml" Id="Rd960bb89967a4055" /><Relationship Type="http://schemas.openxmlformats.org/officeDocument/2006/relationships/slide" Target="/ppt/slides/slide2.xml" Id="Rff49b28f70e1490f" /><Relationship Type="http://schemas.openxmlformats.org/officeDocument/2006/relationships/slide" Target="/ppt/slides/slide3.xml" Id="R6de6123d12aa42b8" /><Relationship Type="http://schemas.openxmlformats.org/officeDocument/2006/relationships/slide" Target="/ppt/slides/slide4.xml" Id="R4d756eba71b74437" /><Relationship Type="http://schemas.openxmlformats.org/officeDocument/2006/relationships/slide" Target="/ppt/slides/slide5.xml" Id="R0f9c38777973430d" /><Relationship Type="http://schemas.openxmlformats.org/officeDocument/2006/relationships/slide" Target="/ppt/slides/slide6.xml" Id="R1d97e1bdbb4e4a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ff735b5ab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45150540949f7" /><Relationship Type="http://schemas.openxmlformats.org/officeDocument/2006/relationships/theme" Target="/ppt/slideMasters/theme/theme1.xml" Id="R4082f0947ecb4a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445150540949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308cf2c6d48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f4bdd8426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20777ca0f4a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9308669d944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9062629354c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d3c94727d47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Roseby Vest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www.molderevisjon.no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997 391 470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