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f7e98e577f42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fe252031884eec"/>
  </p:sldMasterIdLst>
  <p:sldIdLst>
    <p:sldId xmlns:r="http://schemas.openxmlformats.org/officeDocument/2006/relationships" id="256" r:id="Ra5d219fd592f41a9"/>
    <p:sldId xmlns:r="http://schemas.openxmlformats.org/officeDocument/2006/relationships" id="257" r:id="R552cefe4f4e440b7"/>
    <p:sldId xmlns:r="http://schemas.openxmlformats.org/officeDocument/2006/relationships" id="258" r:id="Rde1c2cb73aca402c"/>
    <p:sldId xmlns:r="http://schemas.openxmlformats.org/officeDocument/2006/relationships" id="259" r:id="R68097aa7f9c34382"/>
    <p:sldId xmlns:r="http://schemas.openxmlformats.org/officeDocument/2006/relationships" id="260" r:id="Rb18cf63a7eca41d3"/>
    <p:sldId xmlns:r="http://schemas.openxmlformats.org/officeDocument/2006/relationships" id="261" r:id="R4a2fcd29c9874646"/>
    <p:sldId xmlns:r="http://schemas.openxmlformats.org/officeDocument/2006/relationships" id="262" r:id="R28ee3a0b5e7b46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fe252031884eec" /><Relationship Type="http://schemas.openxmlformats.org/officeDocument/2006/relationships/slide" Target="/ppt/slides/slide1.xml" Id="Ra5d219fd592f41a9" /><Relationship Type="http://schemas.openxmlformats.org/officeDocument/2006/relationships/slide" Target="/ppt/slides/slide2.xml" Id="R552cefe4f4e440b7" /><Relationship Type="http://schemas.openxmlformats.org/officeDocument/2006/relationships/slide" Target="/ppt/slides/slide3.xml" Id="Rde1c2cb73aca402c" /><Relationship Type="http://schemas.openxmlformats.org/officeDocument/2006/relationships/slide" Target="/ppt/slides/slide4.xml" Id="R68097aa7f9c34382" /><Relationship Type="http://schemas.openxmlformats.org/officeDocument/2006/relationships/slide" Target="/ppt/slides/slide5.xml" Id="Rb18cf63a7eca41d3" /><Relationship Type="http://schemas.openxmlformats.org/officeDocument/2006/relationships/slide" Target="/ppt/slides/slide6.xml" Id="R4a2fcd29c9874646" /><Relationship Type="http://schemas.openxmlformats.org/officeDocument/2006/relationships/slide" Target="/ppt/slides/slide7.xml" Id="R28ee3a0b5e7b46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34cfbdb85d4f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f7bc5b69ba4054" /><Relationship Type="http://schemas.openxmlformats.org/officeDocument/2006/relationships/theme" Target="/ppt/slideMasters/theme/theme1.xml" Id="R806a3ca2008c41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df7bc5b69ba40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a0104ed3784c7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9f75be64404b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67f2d7628648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2991c08f304c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776b92fb87483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79ecb983784eb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0b7b20b4ff41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BARTA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−42 026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−369 947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−354 884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1 209 997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BJARNULF HELGELAND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BULLE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Grønland 32B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3045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997 387 708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