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c152d98aa3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0400e2c8e324dbd"/>
  </p:sldMasterIdLst>
  <p:sldIdLst>
    <p:sldId xmlns:r="http://schemas.openxmlformats.org/officeDocument/2006/relationships" id="256" r:id="R9a45d21ee8784ba3"/>
    <p:sldId xmlns:r="http://schemas.openxmlformats.org/officeDocument/2006/relationships" id="257" r:id="Rbb38af38e5e542a0"/>
    <p:sldId xmlns:r="http://schemas.openxmlformats.org/officeDocument/2006/relationships" id="258" r:id="R1f5da90cb630418f"/>
    <p:sldId xmlns:r="http://schemas.openxmlformats.org/officeDocument/2006/relationships" id="259" r:id="R1e2f7e874ecd47b4"/>
    <p:sldId xmlns:r="http://schemas.openxmlformats.org/officeDocument/2006/relationships" id="260" r:id="R4280d9bba15445f8"/>
    <p:sldId xmlns:r="http://schemas.openxmlformats.org/officeDocument/2006/relationships" id="261" r:id="R7b9da4e9aedf40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0400e2c8e324dbd" /><Relationship Type="http://schemas.openxmlformats.org/officeDocument/2006/relationships/slide" Target="/ppt/slides/slide1.xml" Id="R9a45d21ee8784ba3" /><Relationship Type="http://schemas.openxmlformats.org/officeDocument/2006/relationships/slide" Target="/ppt/slides/slide2.xml" Id="Rbb38af38e5e542a0" /><Relationship Type="http://schemas.openxmlformats.org/officeDocument/2006/relationships/slide" Target="/ppt/slides/slide3.xml" Id="R1f5da90cb630418f" /><Relationship Type="http://schemas.openxmlformats.org/officeDocument/2006/relationships/slide" Target="/ppt/slides/slide4.xml" Id="R1e2f7e874ecd47b4" /><Relationship Type="http://schemas.openxmlformats.org/officeDocument/2006/relationships/slide" Target="/ppt/slides/slide5.xml" Id="R4280d9bba15445f8" /><Relationship Type="http://schemas.openxmlformats.org/officeDocument/2006/relationships/slide" Target="/ppt/slides/slide6.xml" Id="R7b9da4e9aedf40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fe56065c724c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2103009e541a7" /><Relationship Type="http://schemas.openxmlformats.org/officeDocument/2006/relationships/theme" Target="/ppt/slideMasters/theme/theme1.xml" Id="Rc5f7bc2e404544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92103009e541a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cfdb8d6fc649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80abcfbf14ba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375f13b12b49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e106be6e94a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7e328524f54b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604c37f0484e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