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15d728610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8c4f1ee74496e"/>
  </p:sldMasterIdLst>
  <p:sldIdLst>
    <p:sldId xmlns:r="http://schemas.openxmlformats.org/officeDocument/2006/relationships" id="256" r:id="R4d99142db8a94129"/>
    <p:sldId xmlns:r="http://schemas.openxmlformats.org/officeDocument/2006/relationships" id="257" r:id="Re0d3581bf40a4e89"/>
    <p:sldId xmlns:r="http://schemas.openxmlformats.org/officeDocument/2006/relationships" id="258" r:id="R9c06da99267a436e"/>
    <p:sldId xmlns:r="http://schemas.openxmlformats.org/officeDocument/2006/relationships" id="259" r:id="Rb81cc9cd40074921"/>
    <p:sldId xmlns:r="http://schemas.openxmlformats.org/officeDocument/2006/relationships" id="260" r:id="R8182237565674432"/>
    <p:sldId xmlns:r="http://schemas.openxmlformats.org/officeDocument/2006/relationships" id="261" r:id="R977440e8de3b4e24"/>
    <p:sldId xmlns:r="http://schemas.openxmlformats.org/officeDocument/2006/relationships" id="262" r:id="R5de79a624f73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8c4f1ee74496e" /><Relationship Type="http://schemas.openxmlformats.org/officeDocument/2006/relationships/slide" Target="/ppt/slides/slide1.xml" Id="R4d99142db8a94129" /><Relationship Type="http://schemas.openxmlformats.org/officeDocument/2006/relationships/slide" Target="/ppt/slides/slide2.xml" Id="Re0d3581bf40a4e89" /><Relationship Type="http://schemas.openxmlformats.org/officeDocument/2006/relationships/slide" Target="/ppt/slides/slide3.xml" Id="R9c06da99267a436e" /><Relationship Type="http://schemas.openxmlformats.org/officeDocument/2006/relationships/slide" Target="/ppt/slides/slide4.xml" Id="Rb81cc9cd40074921" /><Relationship Type="http://schemas.openxmlformats.org/officeDocument/2006/relationships/slide" Target="/ppt/slides/slide5.xml" Id="R8182237565674432" /><Relationship Type="http://schemas.openxmlformats.org/officeDocument/2006/relationships/slide" Target="/ppt/slides/slide6.xml" Id="R977440e8de3b4e24" /><Relationship Type="http://schemas.openxmlformats.org/officeDocument/2006/relationships/slide" Target="/ppt/slides/slide7.xml" Id="R5de79a624f73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ff163ef2a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4eb0ec20d4c9b" /><Relationship Type="http://schemas.openxmlformats.org/officeDocument/2006/relationships/theme" Target="/ppt/slideMasters/theme/theme1.xml" Id="R4df5d96a4620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4eb0ec20d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3edfa096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f39cb4aa5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bd780ba5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d3496c8a547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9684f6a5e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f3d80f9fd48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e237968cb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ARUNAS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ARUNAS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−1 692 311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−2 097 810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−2 172 236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ARUNAS ULINSKAS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REMIGIJUS MAZONAS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Kjerkevegen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997 378 636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ARUNAS AS</a:t>
            </a:r>
          </a:p>
        </p:txBody>
      </p:sp>
    </p:spTree>
  </p:cSld>
  <p:clrMapOvr>
    <a:masterClrMapping xmlns:a="http://schemas.openxmlformats.org/drawingml/2006/main"/>
  </p:clrMapOvr>
</p:sld>
</file>