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98d8a6cfb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69c2e23b34c3d"/>
  </p:sldMasterIdLst>
  <p:sldIdLst>
    <p:sldId xmlns:r="http://schemas.openxmlformats.org/officeDocument/2006/relationships" id="256" r:id="Rc3437aad35db4f27"/>
    <p:sldId xmlns:r="http://schemas.openxmlformats.org/officeDocument/2006/relationships" id="257" r:id="Reaba71e39dc0435a"/>
    <p:sldId xmlns:r="http://schemas.openxmlformats.org/officeDocument/2006/relationships" id="258" r:id="Rbd4ba44ac57946aa"/>
    <p:sldId xmlns:r="http://schemas.openxmlformats.org/officeDocument/2006/relationships" id="259" r:id="R0b0802243df744f4"/>
    <p:sldId xmlns:r="http://schemas.openxmlformats.org/officeDocument/2006/relationships" id="260" r:id="Rbd2a12c821a5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69c2e23b34c3d" /><Relationship Type="http://schemas.openxmlformats.org/officeDocument/2006/relationships/slide" Target="/ppt/slides/slide1.xml" Id="Rc3437aad35db4f27" /><Relationship Type="http://schemas.openxmlformats.org/officeDocument/2006/relationships/slide" Target="/ppt/slides/slide2.xml" Id="Reaba71e39dc0435a" /><Relationship Type="http://schemas.openxmlformats.org/officeDocument/2006/relationships/slide" Target="/ppt/slides/slide3.xml" Id="Rbd4ba44ac57946aa" /><Relationship Type="http://schemas.openxmlformats.org/officeDocument/2006/relationships/slide" Target="/ppt/slides/slide4.xml" Id="R0b0802243df744f4" /><Relationship Type="http://schemas.openxmlformats.org/officeDocument/2006/relationships/slide" Target="/ppt/slides/slide5.xml" Id="Rbd2a12c821a5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21568e67d44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f49ee32fc4fa5" /><Relationship Type="http://schemas.openxmlformats.org/officeDocument/2006/relationships/theme" Target="/ppt/slideMasters/theme/theme1.xml" Id="R0f0273a0600a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9f49ee32fc4f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620a7cde945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00302ea09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dd8c9bfb2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c99e1d0c5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362f786b4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CASA BYGG P A KUCZYNSKI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BYGG P A KUCZYNSKI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CASA BYGG P A KUCZYNSKI ble etablert [år] og holder til i Vikhammer.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BYGG P A KUCZYNSKI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BYGG P A KUCZYNSKI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BYGG P A KUCZYNSKI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Klarinettvegen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7560 Vikhammer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997 372 158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 BYGG P A KUCZYNSKI</a:t>
            </a:r>
          </a:p>
        </p:txBody>
      </p:sp>
    </p:spTree>
  </p:cSld>
  <p:clrMapOvr>
    <a:masterClrMapping xmlns:a="http://schemas.openxmlformats.org/drawingml/2006/main"/>
  </p:clrMapOvr>
</p:sld>
</file>