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9f6ec851da43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b8c2d68c71470b"/>
  </p:sldMasterIdLst>
  <p:sldIdLst>
    <p:sldId xmlns:r="http://schemas.openxmlformats.org/officeDocument/2006/relationships" id="256" r:id="R76c2d1bc839c42a2"/>
    <p:sldId xmlns:r="http://schemas.openxmlformats.org/officeDocument/2006/relationships" id="257" r:id="Rdf443e307cb84f46"/>
    <p:sldId xmlns:r="http://schemas.openxmlformats.org/officeDocument/2006/relationships" id="258" r:id="Rbc7b3367d0054e0d"/>
    <p:sldId xmlns:r="http://schemas.openxmlformats.org/officeDocument/2006/relationships" id="259" r:id="R9ae44b18eb8b4cff"/>
    <p:sldId xmlns:r="http://schemas.openxmlformats.org/officeDocument/2006/relationships" id="260" r:id="Reba35307edd04691"/>
    <p:sldId xmlns:r="http://schemas.openxmlformats.org/officeDocument/2006/relationships" id="261" r:id="R9245b7def3604315"/>
    <p:sldId xmlns:r="http://schemas.openxmlformats.org/officeDocument/2006/relationships" id="262" r:id="Rb43063d3ce7149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8c2d68c71470b" /><Relationship Type="http://schemas.openxmlformats.org/officeDocument/2006/relationships/slide" Target="/ppt/slides/slide1.xml" Id="R76c2d1bc839c42a2" /><Relationship Type="http://schemas.openxmlformats.org/officeDocument/2006/relationships/slide" Target="/ppt/slides/slide2.xml" Id="Rdf443e307cb84f46" /><Relationship Type="http://schemas.openxmlformats.org/officeDocument/2006/relationships/slide" Target="/ppt/slides/slide3.xml" Id="Rbc7b3367d0054e0d" /><Relationship Type="http://schemas.openxmlformats.org/officeDocument/2006/relationships/slide" Target="/ppt/slides/slide4.xml" Id="R9ae44b18eb8b4cff" /><Relationship Type="http://schemas.openxmlformats.org/officeDocument/2006/relationships/slide" Target="/ppt/slides/slide5.xml" Id="Reba35307edd04691" /><Relationship Type="http://schemas.openxmlformats.org/officeDocument/2006/relationships/slide" Target="/ppt/slides/slide6.xml" Id="R9245b7def3604315" /><Relationship Type="http://schemas.openxmlformats.org/officeDocument/2006/relationships/slide" Target="/ppt/slides/slide7.xml" Id="Rb43063d3ce7149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7610331994c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c4e2408604460" /><Relationship Type="http://schemas.openxmlformats.org/officeDocument/2006/relationships/theme" Target="/ppt/slideMasters/theme/theme1.xml" Id="R8b66ad554cd542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1c4e24086044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1c3b90be745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2a37e34b743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098131fe348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36c4a95d04d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74042a7d14e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1dd22e31c40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606b0cd574c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STORGATA 25 GJØVIK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25 GJØVIK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2 073 907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1 404 500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1 095 690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6 888 505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8 194 267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TAURITO HOTELS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Marcus Thranes gate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2821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STORGATA 25 GJØVIK AS</a:t>
            </a:r>
          </a:p>
        </p:txBody>
      </p:sp>
    </p:spTree>
  </p:cSld>
  <p:clrMapOvr>
    <a:masterClrMapping xmlns:a="http://schemas.openxmlformats.org/drawingml/2006/main"/>
  </p:clrMapOvr>
</p:sld>
</file>