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29334d26f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51554b6594c94"/>
  </p:sldMasterIdLst>
  <p:sldIdLst>
    <p:sldId xmlns:r="http://schemas.openxmlformats.org/officeDocument/2006/relationships" id="256" r:id="R2aff9d8d77214c08"/>
    <p:sldId xmlns:r="http://schemas.openxmlformats.org/officeDocument/2006/relationships" id="257" r:id="Rf288815effce4f80"/>
    <p:sldId xmlns:r="http://schemas.openxmlformats.org/officeDocument/2006/relationships" id="258" r:id="R0659e63f33574d31"/>
    <p:sldId xmlns:r="http://schemas.openxmlformats.org/officeDocument/2006/relationships" id="259" r:id="R0287a1d367364bc9"/>
    <p:sldId xmlns:r="http://schemas.openxmlformats.org/officeDocument/2006/relationships" id="260" r:id="R6aeb5c15ce574461"/>
    <p:sldId xmlns:r="http://schemas.openxmlformats.org/officeDocument/2006/relationships" id="261" r:id="Rf5c1ea799f70431e"/>
    <p:sldId xmlns:r="http://schemas.openxmlformats.org/officeDocument/2006/relationships" id="262" r:id="R7c3b1eea1a74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51554b6594c94" /><Relationship Type="http://schemas.openxmlformats.org/officeDocument/2006/relationships/slide" Target="/ppt/slides/slide1.xml" Id="R2aff9d8d77214c08" /><Relationship Type="http://schemas.openxmlformats.org/officeDocument/2006/relationships/slide" Target="/ppt/slides/slide2.xml" Id="Rf288815effce4f80" /><Relationship Type="http://schemas.openxmlformats.org/officeDocument/2006/relationships/slide" Target="/ppt/slides/slide3.xml" Id="R0659e63f33574d31" /><Relationship Type="http://schemas.openxmlformats.org/officeDocument/2006/relationships/slide" Target="/ppt/slides/slide4.xml" Id="R0287a1d367364bc9" /><Relationship Type="http://schemas.openxmlformats.org/officeDocument/2006/relationships/slide" Target="/ppt/slides/slide5.xml" Id="R6aeb5c15ce574461" /><Relationship Type="http://schemas.openxmlformats.org/officeDocument/2006/relationships/slide" Target="/ppt/slides/slide6.xml" Id="Rf5c1ea799f70431e" /><Relationship Type="http://schemas.openxmlformats.org/officeDocument/2006/relationships/slide" Target="/ppt/slides/slide7.xml" Id="R7c3b1eea1a74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7675e68e846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26b6bef004872" /><Relationship Type="http://schemas.openxmlformats.org/officeDocument/2006/relationships/theme" Target="/ppt/slideMasters/theme/theme1.xml" Id="R90b60c14e476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26b6bef0048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14687c94848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4695edaf3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0b132988a44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2895c5ea3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193b0f0e840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98006c56647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64bc4822d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GREVLING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GREVLING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3 892 996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INGE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997 357 191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GREVLING INVEST AS</a:t>
            </a:r>
          </a:p>
        </p:txBody>
      </p:sp>
    </p:spTree>
  </p:cSld>
  <p:clrMapOvr>
    <a:masterClrMapping xmlns:a="http://schemas.openxmlformats.org/drawingml/2006/main"/>
  </p:clrMapOvr>
</p:sld>
</file>