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6373887d64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6658fdbac4f4d"/>
  </p:sldMasterIdLst>
  <p:sldIdLst>
    <p:sldId xmlns:r="http://schemas.openxmlformats.org/officeDocument/2006/relationships" id="256" r:id="Rfe00fd9e1ffa497f"/>
    <p:sldId xmlns:r="http://schemas.openxmlformats.org/officeDocument/2006/relationships" id="257" r:id="R14e3422138aa4bc6"/>
    <p:sldId xmlns:r="http://schemas.openxmlformats.org/officeDocument/2006/relationships" id="258" r:id="Rae54391e60e74437"/>
    <p:sldId xmlns:r="http://schemas.openxmlformats.org/officeDocument/2006/relationships" id="259" r:id="R4387e88e155c4372"/>
    <p:sldId xmlns:r="http://schemas.openxmlformats.org/officeDocument/2006/relationships" id="260" r:id="R9b13b2914943483b"/>
    <p:sldId xmlns:r="http://schemas.openxmlformats.org/officeDocument/2006/relationships" id="261" r:id="R012c1c0c99064a20"/>
    <p:sldId xmlns:r="http://schemas.openxmlformats.org/officeDocument/2006/relationships" id="262" r:id="R3c6947fb762d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6658fdbac4f4d" /><Relationship Type="http://schemas.openxmlformats.org/officeDocument/2006/relationships/slide" Target="/ppt/slides/slide1.xml" Id="Rfe00fd9e1ffa497f" /><Relationship Type="http://schemas.openxmlformats.org/officeDocument/2006/relationships/slide" Target="/ppt/slides/slide2.xml" Id="R14e3422138aa4bc6" /><Relationship Type="http://schemas.openxmlformats.org/officeDocument/2006/relationships/slide" Target="/ppt/slides/slide3.xml" Id="Rae54391e60e74437" /><Relationship Type="http://schemas.openxmlformats.org/officeDocument/2006/relationships/slide" Target="/ppt/slides/slide4.xml" Id="R4387e88e155c4372" /><Relationship Type="http://schemas.openxmlformats.org/officeDocument/2006/relationships/slide" Target="/ppt/slides/slide5.xml" Id="R9b13b2914943483b" /><Relationship Type="http://schemas.openxmlformats.org/officeDocument/2006/relationships/slide" Target="/ppt/slides/slide6.xml" Id="R012c1c0c99064a20" /><Relationship Type="http://schemas.openxmlformats.org/officeDocument/2006/relationships/slide" Target="/ppt/slides/slide7.xml" Id="R3c6947fb762d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73973f21f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4dd8787ff44fb" /><Relationship Type="http://schemas.openxmlformats.org/officeDocument/2006/relationships/theme" Target="/ppt/slideMasters/theme/theme1.xml" Id="Rafc4854681b2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4dd8787ff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d3b7848b1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37c41acb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9869e447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2e41c886d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333bc44e64d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26b5b8ad0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56484d4a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MIDDELBORG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MIDDELBORG UTVIKLING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−1 129 336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EMERCOR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BITO INVEST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MIDDELBORG UTVIKLING AS</a:t>
            </a:r>
          </a:p>
        </p:txBody>
      </p:sp>
    </p:spTree>
  </p:cSld>
  <p:clrMapOvr>
    <a:masterClrMapping xmlns:a="http://schemas.openxmlformats.org/drawingml/2006/main"/>
  </p:clrMapOvr>
</p:sld>
</file>