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60657f53f84e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688c2dd6784a04"/>
  </p:sldMasterIdLst>
  <p:sldIdLst>
    <p:sldId xmlns:r="http://schemas.openxmlformats.org/officeDocument/2006/relationships" id="256" r:id="Rf5cb2bdfead54de0"/>
    <p:sldId xmlns:r="http://schemas.openxmlformats.org/officeDocument/2006/relationships" id="257" r:id="R1dd37a5c6eae4467"/>
    <p:sldId xmlns:r="http://schemas.openxmlformats.org/officeDocument/2006/relationships" id="258" r:id="Reae8ca7759504840"/>
    <p:sldId xmlns:r="http://schemas.openxmlformats.org/officeDocument/2006/relationships" id="259" r:id="Rb6aeb9d8391e4bb6"/>
    <p:sldId xmlns:r="http://schemas.openxmlformats.org/officeDocument/2006/relationships" id="260" r:id="R9db87ccf19fb4c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688c2dd6784a04" /><Relationship Type="http://schemas.openxmlformats.org/officeDocument/2006/relationships/slide" Target="/ppt/slides/slide1.xml" Id="Rf5cb2bdfead54de0" /><Relationship Type="http://schemas.openxmlformats.org/officeDocument/2006/relationships/slide" Target="/ppt/slides/slide2.xml" Id="R1dd37a5c6eae4467" /><Relationship Type="http://schemas.openxmlformats.org/officeDocument/2006/relationships/slide" Target="/ppt/slides/slide3.xml" Id="Reae8ca7759504840" /><Relationship Type="http://schemas.openxmlformats.org/officeDocument/2006/relationships/slide" Target="/ppt/slides/slide4.xml" Id="Rb6aeb9d8391e4bb6" /><Relationship Type="http://schemas.openxmlformats.org/officeDocument/2006/relationships/slide" Target="/ppt/slides/slide5.xml" Id="R9db87ccf19fb4c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6049ac2f9b40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842d5d930440b" /><Relationship Type="http://schemas.openxmlformats.org/officeDocument/2006/relationships/theme" Target="/ppt/slideMasters/theme/theme1.xml" Id="R6e929c1c850949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9842d5d93044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121e5960845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466a0e14141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62aee311545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fecb4455b4a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183a3c28444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MOENGÅRDEN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