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b236f0407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bc3f7423944c0e"/>
  </p:sldMasterIdLst>
  <p:sldIdLst>
    <p:sldId xmlns:r="http://schemas.openxmlformats.org/officeDocument/2006/relationships" id="256" r:id="R82cbe026200948a4"/>
    <p:sldId xmlns:r="http://schemas.openxmlformats.org/officeDocument/2006/relationships" id="257" r:id="Re97aad955d1e4389"/>
    <p:sldId xmlns:r="http://schemas.openxmlformats.org/officeDocument/2006/relationships" id="258" r:id="R35e8f74058b04976"/>
    <p:sldId xmlns:r="http://schemas.openxmlformats.org/officeDocument/2006/relationships" id="259" r:id="R6177855cb70c43ea"/>
    <p:sldId xmlns:r="http://schemas.openxmlformats.org/officeDocument/2006/relationships" id="260" r:id="Red0dec7c1b6f41c8"/>
    <p:sldId xmlns:r="http://schemas.openxmlformats.org/officeDocument/2006/relationships" id="261" r:id="R21fcc90a2d91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c3f7423944c0e" /><Relationship Type="http://schemas.openxmlformats.org/officeDocument/2006/relationships/slide" Target="/ppt/slides/slide1.xml" Id="R82cbe026200948a4" /><Relationship Type="http://schemas.openxmlformats.org/officeDocument/2006/relationships/slide" Target="/ppt/slides/slide2.xml" Id="Re97aad955d1e4389" /><Relationship Type="http://schemas.openxmlformats.org/officeDocument/2006/relationships/slide" Target="/ppt/slides/slide3.xml" Id="R35e8f74058b04976" /><Relationship Type="http://schemas.openxmlformats.org/officeDocument/2006/relationships/slide" Target="/ppt/slides/slide4.xml" Id="R6177855cb70c43ea" /><Relationship Type="http://schemas.openxmlformats.org/officeDocument/2006/relationships/slide" Target="/ppt/slides/slide5.xml" Id="Red0dec7c1b6f41c8" /><Relationship Type="http://schemas.openxmlformats.org/officeDocument/2006/relationships/slide" Target="/ppt/slides/slide6.xml" Id="R21fcc90a2d91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a310e9572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e8332a30a4c6f" /><Relationship Type="http://schemas.openxmlformats.org/officeDocument/2006/relationships/theme" Target="/ppt/slideMasters/theme/theme1.xml" Id="R2f167e586fb2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0e8332a30a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9f84bb80c41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1b2573a814e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31567dda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15d059a9a4f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c66b26875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237e5e03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