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110e7dc6504b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55c23a4b7d4e92"/>
  </p:sldMasterIdLst>
  <p:sldIdLst>
    <p:sldId xmlns:r="http://schemas.openxmlformats.org/officeDocument/2006/relationships" id="256" r:id="R0013c76b3af24149"/>
    <p:sldId xmlns:r="http://schemas.openxmlformats.org/officeDocument/2006/relationships" id="257" r:id="R36dd55167b914e68"/>
    <p:sldId xmlns:r="http://schemas.openxmlformats.org/officeDocument/2006/relationships" id="258" r:id="R53789c430f864061"/>
    <p:sldId xmlns:r="http://schemas.openxmlformats.org/officeDocument/2006/relationships" id="259" r:id="R40120b20538f4707"/>
    <p:sldId xmlns:r="http://schemas.openxmlformats.org/officeDocument/2006/relationships" id="260" r:id="R09b494e6a0aa496e"/>
    <p:sldId xmlns:r="http://schemas.openxmlformats.org/officeDocument/2006/relationships" id="261" r:id="R68c0b12cc0f845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5c23a4b7d4e92" /><Relationship Type="http://schemas.openxmlformats.org/officeDocument/2006/relationships/slide" Target="/ppt/slides/slide1.xml" Id="R0013c76b3af24149" /><Relationship Type="http://schemas.openxmlformats.org/officeDocument/2006/relationships/slide" Target="/ppt/slides/slide2.xml" Id="R36dd55167b914e68" /><Relationship Type="http://schemas.openxmlformats.org/officeDocument/2006/relationships/slide" Target="/ppt/slides/slide3.xml" Id="R53789c430f864061" /><Relationship Type="http://schemas.openxmlformats.org/officeDocument/2006/relationships/slide" Target="/ppt/slides/slide4.xml" Id="R40120b20538f4707" /><Relationship Type="http://schemas.openxmlformats.org/officeDocument/2006/relationships/slide" Target="/ppt/slides/slide5.xml" Id="R09b494e6a0aa496e" /><Relationship Type="http://schemas.openxmlformats.org/officeDocument/2006/relationships/slide" Target="/ppt/slides/slide6.xml" Id="R68c0b12cc0f845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e8278755c49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54bce073f4d8c" /><Relationship Type="http://schemas.openxmlformats.org/officeDocument/2006/relationships/theme" Target="/ppt/slideMasters/theme/theme1.xml" Id="R26984a4004934b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854bce073f4d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647208a9846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a33ac2f6943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b9114da0a4d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f5a7db50d40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28bb7aee24a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a02f5769e46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FOLKISLAG PERSONAL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FOLKISLAG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FOLKISLAG PERSONAL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FOLKISLAG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FOLKISLAG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FOLKISLAG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12 805 853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529 760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FOLKISLAG PERSONAL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997 334 949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FOLKISLAG PERSONAL AS</a:t>
            </a:r>
          </a:p>
        </p:txBody>
      </p:sp>
    </p:spTree>
  </p:cSld>
  <p:clrMapOvr>
    <a:masterClrMapping xmlns:a="http://schemas.openxmlformats.org/drawingml/2006/main"/>
  </p:clrMapOvr>
</p:sld>
</file>