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7d4045e6a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90d31ee4e4700"/>
  </p:sldMasterIdLst>
  <p:sldIdLst>
    <p:sldId xmlns:r="http://schemas.openxmlformats.org/officeDocument/2006/relationships" id="256" r:id="Rd0d1a68adca94d86"/>
    <p:sldId xmlns:r="http://schemas.openxmlformats.org/officeDocument/2006/relationships" id="257" r:id="Rcd64d5be6d124e7f"/>
    <p:sldId xmlns:r="http://schemas.openxmlformats.org/officeDocument/2006/relationships" id="258" r:id="R5e03726a93314dba"/>
    <p:sldId xmlns:r="http://schemas.openxmlformats.org/officeDocument/2006/relationships" id="259" r:id="R1d6eaea380454c66"/>
    <p:sldId xmlns:r="http://schemas.openxmlformats.org/officeDocument/2006/relationships" id="260" r:id="Re1c83ca8a8544787"/>
    <p:sldId xmlns:r="http://schemas.openxmlformats.org/officeDocument/2006/relationships" id="261" r:id="R5953ca703c4f4df1"/>
    <p:sldId xmlns:r="http://schemas.openxmlformats.org/officeDocument/2006/relationships" id="262" r:id="R1d2f2d60f236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90d31ee4e4700" /><Relationship Type="http://schemas.openxmlformats.org/officeDocument/2006/relationships/slide" Target="/ppt/slides/slide1.xml" Id="Rd0d1a68adca94d86" /><Relationship Type="http://schemas.openxmlformats.org/officeDocument/2006/relationships/slide" Target="/ppt/slides/slide2.xml" Id="Rcd64d5be6d124e7f" /><Relationship Type="http://schemas.openxmlformats.org/officeDocument/2006/relationships/slide" Target="/ppt/slides/slide3.xml" Id="R5e03726a93314dba" /><Relationship Type="http://schemas.openxmlformats.org/officeDocument/2006/relationships/slide" Target="/ppt/slides/slide4.xml" Id="R1d6eaea380454c66" /><Relationship Type="http://schemas.openxmlformats.org/officeDocument/2006/relationships/slide" Target="/ppt/slides/slide5.xml" Id="Re1c83ca8a8544787" /><Relationship Type="http://schemas.openxmlformats.org/officeDocument/2006/relationships/slide" Target="/ppt/slides/slide6.xml" Id="R5953ca703c4f4df1" /><Relationship Type="http://schemas.openxmlformats.org/officeDocument/2006/relationships/slide" Target="/ppt/slides/slide7.xml" Id="R1d2f2d60f236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2dd401aa0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8f7332f0b49da" /><Relationship Type="http://schemas.openxmlformats.org/officeDocument/2006/relationships/theme" Target="/ppt/slideMasters/theme/theme1.xml" Id="Rb714ca5ce651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c8f7332f0b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3b671a83d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779743751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b811ea96f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6884e583e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ceec5d05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a7838eae341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463c9c550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4 078 930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VIVIAN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Kvernhagen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997 331 494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