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91520709af64a0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bedda362a3c4219"/>
  </p:sldMasterIdLst>
  <p:sldIdLst>
    <p:sldId xmlns:r="http://schemas.openxmlformats.org/officeDocument/2006/relationships" id="256" r:id="R0a8a1517bbc24e21"/>
    <p:sldId xmlns:r="http://schemas.openxmlformats.org/officeDocument/2006/relationships" id="257" r:id="Reec5a8a7c04c44a9"/>
    <p:sldId xmlns:r="http://schemas.openxmlformats.org/officeDocument/2006/relationships" id="258" r:id="R21377a2172034516"/>
    <p:sldId xmlns:r="http://schemas.openxmlformats.org/officeDocument/2006/relationships" id="259" r:id="R2a7e8bb4d6f84a47"/>
    <p:sldId xmlns:r="http://schemas.openxmlformats.org/officeDocument/2006/relationships" id="260" r:id="R8bdc9d7c2a5a4abd"/>
    <p:sldId xmlns:r="http://schemas.openxmlformats.org/officeDocument/2006/relationships" id="261" r:id="Ra680c9caaa51468a"/>
    <p:sldId xmlns:r="http://schemas.openxmlformats.org/officeDocument/2006/relationships" id="262" r:id="Rb53fdca30a7045e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bedda362a3c4219" /><Relationship Type="http://schemas.openxmlformats.org/officeDocument/2006/relationships/slide" Target="/ppt/slides/slide1.xml" Id="R0a8a1517bbc24e21" /><Relationship Type="http://schemas.openxmlformats.org/officeDocument/2006/relationships/slide" Target="/ppt/slides/slide2.xml" Id="Reec5a8a7c04c44a9" /><Relationship Type="http://schemas.openxmlformats.org/officeDocument/2006/relationships/slide" Target="/ppt/slides/slide3.xml" Id="R21377a2172034516" /><Relationship Type="http://schemas.openxmlformats.org/officeDocument/2006/relationships/slide" Target="/ppt/slides/slide4.xml" Id="R2a7e8bb4d6f84a47" /><Relationship Type="http://schemas.openxmlformats.org/officeDocument/2006/relationships/slide" Target="/ppt/slides/slide5.xml" Id="R8bdc9d7c2a5a4abd" /><Relationship Type="http://schemas.openxmlformats.org/officeDocument/2006/relationships/slide" Target="/ppt/slides/slide6.xml" Id="Ra680c9caaa51468a" /><Relationship Type="http://schemas.openxmlformats.org/officeDocument/2006/relationships/slide" Target="/ppt/slides/slide7.xml" Id="Rb53fdca30a7045e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91001a5f9f3493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fde3fab204412c" /><Relationship Type="http://schemas.openxmlformats.org/officeDocument/2006/relationships/theme" Target="/ppt/slideMasters/theme/theme1.xml" Id="R3e7835352d0c4e5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5fde3fab204412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3b5f114e984d7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2879bcd995409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704c57ca004f8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da11ac25fc43e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ba3fff9afc4df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d667ee684e435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ef45d2c2b8467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IREGNSKAP KRISTIANSAND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IREGNSKAP KRISTIANSAND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IREGNSKAP KRISTIANSAND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IREGNSKAP KRISTIANSAND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IREGNSKAP KRISTIANSAND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IREGNSKAP KRISTIANSAND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8 306 414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1 548 089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1 226 043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2 921 579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IREGNSKAP KRISTIANSAND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IREVISJON AS  –  80,0 %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LIANE JOHANNE HELLE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IREGNSKAP KRISTIANSAND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Skippergata 2A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4611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firma@iregn.no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www.iregn.no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997 323 750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IREGNSKAP KRISTIANSAND AS</a:t>
            </a:r>
          </a:p>
        </p:txBody>
      </p:sp>
    </p:spTree>
  </p:cSld>
  <p:clrMapOvr>
    <a:masterClrMapping xmlns:a="http://schemas.openxmlformats.org/drawingml/2006/main"/>
  </p:clrMapOvr>
</p:sld>
</file>