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a113859c4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c51dd97684d6d"/>
  </p:sldMasterIdLst>
  <p:sldIdLst>
    <p:sldId xmlns:r="http://schemas.openxmlformats.org/officeDocument/2006/relationships" id="256" r:id="R2629ea01ef014bee"/>
    <p:sldId xmlns:r="http://schemas.openxmlformats.org/officeDocument/2006/relationships" id="257" r:id="Re4af6cd7228343f3"/>
    <p:sldId xmlns:r="http://schemas.openxmlformats.org/officeDocument/2006/relationships" id="258" r:id="R905326052755486b"/>
    <p:sldId xmlns:r="http://schemas.openxmlformats.org/officeDocument/2006/relationships" id="259" r:id="R0a1d13f32c6c4919"/>
    <p:sldId xmlns:r="http://schemas.openxmlformats.org/officeDocument/2006/relationships" id="260" r:id="R0546b64298884fef"/>
    <p:sldId xmlns:r="http://schemas.openxmlformats.org/officeDocument/2006/relationships" id="261" r:id="Ra0c270047e7c43cd"/>
    <p:sldId xmlns:r="http://schemas.openxmlformats.org/officeDocument/2006/relationships" id="262" r:id="Re924259b5659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c51dd97684d6d" /><Relationship Type="http://schemas.openxmlformats.org/officeDocument/2006/relationships/slide" Target="/ppt/slides/slide1.xml" Id="R2629ea01ef014bee" /><Relationship Type="http://schemas.openxmlformats.org/officeDocument/2006/relationships/slide" Target="/ppt/slides/slide2.xml" Id="Re4af6cd7228343f3" /><Relationship Type="http://schemas.openxmlformats.org/officeDocument/2006/relationships/slide" Target="/ppt/slides/slide3.xml" Id="R905326052755486b" /><Relationship Type="http://schemas.openxmlformats.org/officeDocument/2006/relationships/slide" Target="/ppt/slides/slide4.xml" Id="R0a1d13f32c6c4919" /><Relationship Type="http://schemas.openxmlformats.org/officeDocument/2006/relationships/slide" Target="/ppt/slides/slide5.xml" Id="R0546b64298884fef" /><Relationship Type="http://schemas.openxmlformats.org/officeDocument/2006/relationships/slide" Target="/ppt/slides/slide6.xml" Id="Ra0c270047e7c43cd" /><Relationship Type="http://schemas.openxmlformats.org/officeDocument/2006/relationships/slide" Target="/ppt/slides/slide7.xml" Id="Re924259b5659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0f1c584b746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82505873a4b5d" /><Relationship Type="http://schemas.openxmlformats.org/officeDocument/2006/relationships/theme" Target="/ppt/slideMasters/theme/theme1.xml" Id="R73a11a36feef41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82505873a4b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c2a3df15b48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9e3aaf743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719e314a84f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c0ccec4c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bc31311b249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73c60cbc0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2f74d471b4d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HEINV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HEINV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−312 048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12 987 784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20 978 396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ESPELAND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Agatveien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997 323 211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