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0d32b5f0e7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288539c8574d36"/>
  </p:sldMasterIdLst>
  <p:sldIdLst>
    <p:sldId xmlns:r="http://schemas.openxmlformats.org/officeDocument/2006/relationships" id="256" r:id="R3087906e406849ef"/>
    <p:sldId xmlns:r="http://schemas.openxmlformats.org/officeDocument/2006/relationships" id="257" r:id="R6fa8357f471b4900"/>
    <p:sldId xmlns:r="http://schemas.openxmlformats.org/officeDocument/2006/relationships" id="258" r:id="R81170444c34b460e"/>
    <p:sldId xmlns:r="http://schemas.openxmlformats.org/officeDocument/2006/relationships" id="259" r:id="Rd323813f26714a43"/>
    <p:sldId xmlns:r="http://schemas.openxmlformats.org/officeDocument/2006/relationships" id="260" r:id="R8a72ca8f00934d27"/>
    <p:sldId xmlns:r="http://schemas.openxmlformats.org/officeDocument/2006/relationships" id="261" r:id="R59cb4fe6f7ad4761"/>
    <p:sldId xmlns:r="http://schemas.openxmlformats.org/officeDocument/2006/relationships" id="262" r:id="R193210ab2797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288539c8574d36" /><Relationship Type="http://schemas.openxmlformats.org/officeDocument/2006/relationships/slide" Target="/ppt/slides/slide1.xml" Id="R3087906e406849ef" /><Relationship Type="http://schemas.openxmlformats.org/officeDocument/2006/relationships/slide" Target="/ppt/slides/slide2.xml" Id="R6fa8357f471b4900" /><Relationship Type="http://schemas.openxmlformats.org/officeDocument/2006/relationships/slide" Target="/ppt/slides/slide3.xml" Id="R81170444c34b460e" /><Relationship Type="http://schemas.openxmlformats.org/officeDocument/2006/relationships/slide" Target="/ppt/slides/slide4.xml" Id="Rd323813f26714a43" /><Relationship Type="http://schemas.openxmlformats.org/officeDocument/2006/relationships/slide" Target="/ppt/slides/slide5.xml" Id="R8a72ca8f00934d27" /><Relationship Type="http://schemas.openxmlformats.org/officeDocument/2006/relationships/slide" Target="/ppt/slides/slide6.xml" Id="R59cb4fe6f7ad4761" /><Relationship Type="http://schemas.openxmlformats.org/officeDocument/2006/relationships/slide" Target="/ppt/slides/slide7.xml" Id="R193210ab2797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a04a2ec184b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846e0ead648cc" /><Relationship Type="http://schemas.openxmlformats.org/officeDocument/2006/relationships/theme" Target="/ppt/slideMasters/theme/theme1.xml" Id="R9ab7bcaa963249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b846e0ead648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aebecf2c14d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a23a9381048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ec0e10a2c4d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91776779c49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c2695d586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616c2fe5348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eec84fd0745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NIPET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NIPET AS ble etablert [år] og holder til i Hundvåg.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611 459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12 146 023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12 614 528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NINA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EILIN VIKSE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STINA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VEGARD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Restaurationveien 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4085 Hundvåg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pettersen.nina@lyse.net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997 256 530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NIPET AS</a:t>
            </a:r>
          </a:p>
        </p:txBody>
      </p:sp>
    </p:spTree>
  </p:cSld>
  <p:clrMapOvr>
    <a:masterClrMapping xmlns:a="http://schemas.openxmlformats.org/drawingml/2006/main"/>
  </p:clrMapOvr>
</p:sld>
</file>