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fcd3ecfaae4b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fa2550b91f42e5"/>
  </p:sldMasterIdLst>
  <p:sldIdLst>
    <p:sldId xmlns:r="http://schemas.openxmlformats.org/officeDocument/2006/relationships" id="256" r:id="R95bd797c2f7a4dd3"/>
    <p:sldId xmlns:r="http://schemas.openxmlformats.org/officeDocument/2006/relationships" id="257" r:id="Rbd151388144c409e"/>
    <p:sldId xmlns:r="http://schemas.openxmlformats.org/officeDocument/2006/relationships" id="258" r:id="Rcf4cf2a98e6c4a64"/>
    <p:sldId xmlns:r="http://schemas.openxmlformats.org/officeDocument/2006/relationships" id="259" r:id="R42e22daa83d94e24"/>
    <p:sldId xmlns:r="http://schemas.openxmlformats.org/officeDocument/2006/relationships" id="260" r:id="R20065ca132224f05"/>
    <p:sldId xmlns:r="http://schemas.openxmlformats.org/officeDocument/2006/relationships" id="261" r:id="Rfb234a38201740b1"/>
    <p:sldId xmlns:r="http://schemas.openxmlformats.org/officeDocument/2006/relationships" id="262" r:id="R716de33ab69f45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fa2550b91f42e5" /><Relationship Type="http://schemas.openxmlformats.org/officeDocument/2006/relationships/slide" Target="/ppt/slides/slide1.xml" Id="R95bd797c2f7a4dd3" /><Relationship Type="http://schemas.openxmlformats.org/officeDocument/2006/relationships/slide" Target="/ppt/slides/slide2.xml" Id="Rbd151388144c409e" /><Relationship Type="http://schemas.openxmlformats.org/officeDocument/2006/relationships/slide" Target="/ppt/slides/slide3.xml" Id="Rcf4cf2a98e6c4a64" /><Relationship Type="http://schemas.openxmlformats.org/officeDocument/2006/relationships/slide" Target="/ppt/slides/slide4.xml" Id="R42e22daa83d94e24" /><Relationship Type="http://schemas.openxmlformats.org/officeDocument/2006/relationships/slide" Target="/ppt/slides/slide5.xml" Id="R20065ca132224f05" /><Relationship Type="http://schemas.openxmlformats.org/officeDocument/2006/relationships/slide" Target="/ppt/slides/slide6.xml" Id="Rfb234a38201740b1" /><Relationship Type="http://schemas.openxmlformats.org/officeDocument/2006/relationships/slide" Target="/ppt/slides/slide7.xml" Id="R716de33ab69f45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55b401764443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1c4b29e3649d4" /><Relationship Type="http://schemas.openxmlformats.org/officeDocument/2006/relationships/theme" Target="/ppt/slideMasters/theme/theme1.xml" Id="R421f0b397ba542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71c4b29e3649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10af31ac041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a62d1a4f644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47fde4b5449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647af643b4c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9f8d95e3440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2162348bf4e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8b214252942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TORES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TORES VVS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2 816 538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106 171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185 452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593 961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RAANESS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Melhusvegen 340A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tore@toresvvs.no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997 223 152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VVS AS</a:t>
            </a:r>
          </a:p>
        </p:txBody>
      </p:sp>
    </p:spTree>
  </p:cSld>
  <p:clrMapOvr>
    <a:masterClrMapping xmlns:a="http://schemas.openxmlformats.org/drawingml/2006/main"/>
  </p:clrMapOvr>
</p:sld>
</file>