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d5f61a927e47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89f2a7479049e5"/>
  </p:sldMasterIdLst>
  <p:sldIdLst>
    <p:sldId xmlns:r="http://schemas.openxmlformats.org/officeDocument/2006/relationships" id="256" r:id="R91afcafd80194d56"/>
    <p:sldId xmlns:r="http://schemas.openxmlformats.org/officeDocument/2006/relationships" id="257" r:id="Rb5216adf412e4aa3"/>
    <p:sldId xmlns:r="http://schemas.openxmlformats.org/officeDocument/2006/relationships" id="258" r:id="R5bac8856c1424248"/>
    <p:sldId xmlns:r="http://schemas.openxmlformats.org/officeDocument/2006/relationships" id="259" r:id="R2482d80a704b4fa7"/>
    <p:sldId xmlns:r="http://schemas.openxmlformats.org/officeDocument/2006/relationships" id="260" r:id="R5977d2b5878b43f3"/>
    <p:sldId xmlns:r="http://schemas.openxmlformats.org/officeDocument/2006/relationships" id="261" r:id="Re33f706d72524ac2"/>
    <p:sldId xmlns:r="http://schemas.openxmlformats.org/officeDocument/2006/relationships" id="262" r:id="R954ca52d887c49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89f2a7479049e5" /><Relationship Type="http://schemas.openxmlformats.org/officeDocument/2006/relationships/slide" Target="/ppt/slides/slide1.xml" Id="R91afcafd80194d56" /><Relationship Type="http://schemas.openxmlformats.org/officeDocument/2006/relationships/slide" Target="/ppt/slides/slide2.xml" Id="Rb5216adf412e4aa3" /><Relationship Type="http://schemas.openxmlformats.org/officeDocument/2006/relationships/slide" Target="/ppt/slides/slide3.xml" Id="R5bac8856c1424248" /><Relationship Type="http://schemas.openxmlformats.org/officeDocument/2006/relationships/slide" Target="/ppt/slides/slide4.xml" Id="R2482d80a704b4fa7" /><Relationship Type="http://schemas.openxmlformats.org/officeDocument/2006/relationships/slide" Target="/ppt/slides/slide5.xml" Id="R5977d2b5878b43f3" /><Relationship Type="http://schemas.openxmlformats.org/officeDocument/2006/relationships/slide" Target="/ppt/slides/slide6.xml" Id="Re33f706d72524ac2" /><Relationship Type="http://schemas.openxmlformats.org/officeDocument/2006/relationships/slide" Target="/ppt/slides/slide7.xml" Id="R954ca52d887c49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86f516ebdb4f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3a58b36894c3c" /><Relationship Type="http://schemas.openxmlformats.org/officeDocument/2006/relationships/theme" Target="/ppt/slideMasters/theme/theme1.xml" Id="Rce0dbbebed224d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a3a58b36894c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b25eef9b6741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6d8b9599b747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ef0535f3949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1c30c051649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c8080553346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fdf537ae24f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1e8fe08744f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LÁSSE 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LÁSSE RØR AS ble etablert [år] og holder til i Lakselv.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10 993 371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387 167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318 449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4 950 555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6 623 041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LASSE PERSEN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Ildskogmoen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9700 Lakselv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post@lasseror.no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997 203 593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LÁSSE RØR AS</a:t>
            </a:r>
          </a:p>
        </p:txBody>
      </p:sp>
    </p:spTree>
  </p:cSld>
  <p:clrMapOvr>
    <a:masterClrMapping xmlns:a="http://schemas.openxmlformats.org/drawingml/2006/main"/>
  </p:clrMapOvr>
</p:sld>
</file>