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f6b69b948e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388819187949ad"/>
  </p:sldMasterIdLst>
  <p:sldIdLst>
    <p:sldId xmlns:r="http://schemas.openxmlformats.org/officeDocument/2006/relationships" id="256" r:id="Rad6a4ba553bc4fcd"/>
    <p:sldId xmlns:r="http://schemas.openxmlformats.org/officeDocument/2006/relationships" id="257" r:id="R2bd4441297f44c96"/>
    <p:sldId xmlns:r="http://schemas.openxmlformats.org/officeDocument/2006/relationships" id="258" r:id="Rcb5c550c218f454e"/>
    <p:sldId xmlns:r="http://schemas.openxmlformats.org/officeDocument/2006/relationships" id="259" r:id="R4380df64777c48c6"/>
    <p:sldId xmlns:r="http://schemas.openxmlformats.org/officeDocument/2006/relationships" id="260" r:id="Ra5b8cf9a429642aa"/>
    <p:sldId xmlns:r="http://schemas.openxmlformats.org/officeDocument/2006/relationships" id="261" r:id="Rd0f9383d1d2543a0"/>
    <p:sldId xmlns:r="http://schemas.openxmlformats.org/officeDocument/2006/relationships" id="262" r:id="R5cc5a660b89044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88819187949ad" /><Relationship Type="http://schemas.openxmlformats.org/officeDocument/2006/relationships/slide" Target="/ppt/slides/slide1.xml" Id="Rad6a4ba553bc4fcd" /><Relationship Type="http://schemas.openxmlformats.org/officeDocument/2006/relationships/slide" Target="/ppt/slides/slide2.xml" Id="R2bd4441297f44c96" /><Relationship Type="http://schemas.openxmlformats.org/officeDocument/2006/relationships/slide" Target="/ppt/slides/slide3.xml" Id="Rcb5c550c218f454e" /><Relationship Type="http://schemas.openxmlformats.org/officeDocument/2006/relationships/slide" Target="/ppt/slides/slide4.xml" Id="R4380df64777c48c6" /><Relationship Type="http://schemas.openxmlformats.org/officeDocument/2006/relationships/slide" Target="/ppt/slides/slide5.xml" Id="Ra5b8cf9a429642aa" /><Relationship Type="http://schemas.openxmlformats.org/officeDocument/2006/relationships/slide" Target="/ppt/slides/slide6.xml" Id="Rd0f9383d1d2543a0" /><Relationship Type="http://schemas.openxmlformats.org/officeDocument/2006/relationships/slide" Target="/ppt/slides/slide7.xml" Id="R5cc5a660b89044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5fc522fd74a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82c88123e4d78" /><Relationship Type="http://schemas.openxmlformats.org/officeDocument/2006/relationships/theme" Target="/ppt/slideMasters/theme/theme1.xml" Id="R79136b2bc807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682c88123e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fcf7079194c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9a8feeda8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fb68eeef94e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8c03f057c43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78a528e0648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95652561246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ad6b6abf04f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