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afc7fa4db1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4410c8fcc4c86"/>
  </p:sldMasterIdLst>
  <p:sldIdLst>
    <p:sldId xmlns:r="http://schemas.openxmlformats.org/officeDocument/2006/relationships" id="256" r:id="Rc4fdb9598c604b85"/>
    <p:sldId xmlns:r="http://schemas.openxmlformats.org/officeDocument/2006/relationships" id="257" r:id="R404626205d5d4134"/>
    <p:sldId xmlns:r="http://schemas.openxmlformats.org/officeDocument/2006/relationships" id="258" r:id="R47153c660dcb4f4c"/>
    <p:sldId xmlns:r="http://schemas.openxmlformats.org/officeDocument/2006/relationships" id="259" r:id="R6ca7fba9899f4550"/>
    <p:sldId xmlns:r="http://schemas.openxmlformats.org/officeDocument/2006/relationships" id="260" r:id="R7540d1c751c3431c"/>
    <p:sldId xmlns:r="http://schemas.openxmlformats.org/officeDocument/2006/relationships" id="261" r:id="R898fa3d06e60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4410c8fcc4c86" /><Relationship Type="http://schemas.openxmlformats.org/officeDocument/2006/relationships/slide" Target="/ppt/slides/slide1.xml" Id="Rc4fdb9598c604b85" /><Relationship Type="http://schemas.openxmlformats.org/officeDocument/2006/relationships/slide" Target="/ppt/slides/slide2.xml" Id="R404626205d5d4134" /><Relationship Type="http://schemas.openxmlformats.org/officeDocument/2006/relationships/slide" Target="/ppt/slides/slide3.xml" Id="R47153c660dcb4f4c" /><Relationship Type="http://schemas.openxmlformats.org/officeDocument/2006/relationships/slide" Target="/ppt/slides/slide4.xml" Id="R6ca7fba9899f4550" /><Relationship Type="http://schemas.openxmlformats.org/officeDocument/2006/relationships/slide" Target="/ppt/slides/slide5.xml" Id="R7540d1c751c3431c" /><Relationship Type="http://schemas.openxmlformats.org/officeDocument/2006/relationships/slide" Target="/ppt/slides/slide6.xml" Id="R898fa3d06e60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61ce78778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de6bc857e4363" /><Relationship Type="http://schemas.openxmlformats.org/officeDocument/2006/relationships/theme" Target="/ppt/slideMasters/theme/theme1.xml" Id="R033c12b83a6246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de6bc857e43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754a489f74e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329f7be8049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e4a2c3cb1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b7b1595154a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89f8fa5454b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7f455be6d43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