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c17d8345b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e3f4d59b44046"/>
  </p:sldMasterIdLst>
  <p:sldIdLst>
    <p:sldId xmlns:r="http://schemas.openxmlformats.org/officeDocument/2006/relationships" id="256" r:id="Ra317c21dd58741c1"/>
    <p:sldId xmlns:r="http://schemas.openxmlformats.org/officeDocument/2006/relationships" id="257" r:id="R98ca253605e746b0"/>
    <p:sldId xmlns:r="http://schemas.openxmlformats.org/officeDocument/2006/relationships" id="258" r:id="R8fbbab618a4e41f4"/>
    <p:sldId xmlns:r="http://schemas.openxmlformats.org/officeDocument/2006/relationships" id="259" r:id="Rff7fc965060a4108"/>
    <p:sldId xmlns:r="http://schemas.openxmlformats.org/officeDocument/2006/relationships" id="260" r:id="R955adf4d2b5b4cfc"/>
    <p:sldId xmlns:r="http://schemas.openxmlformats.org/officeDocument/2006/relationships" id="261" r:id="Rc1345a37d2f94ca2"/>
    <p:sldId xmlns:r="http://schemas.openxmlformats.org/officeDocument/2006/relationships" id="262" r:id="R3cd0513b6b7c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e3f4d59b44046" /><Relationship Type="http://schemas.openxmlformats.org/officeDocument/2006/relationships/slide" Target="/ppt/slides/slide1.xml" Id="Ra317c21dd58741c1" /><Relationship Type="http://schemas.openxmlformats.org/officeDocument/2006/relationships/slide" Target="/ppt/slides/slide2.xml" Id="R98ca253605e746b0" /><Relationship Type="http://schemas.openxmlformats.org/officeDocument/2006/relationships/slide" Target="/ppt/slides/slide3.xml" Id="R8fbbab618a4e41f4" /><Relationship Type="http://schemas.openxmlformats.org/officeDocument/2006/relationships/slide" Target="/ppt/slides/slide4.xml" Id="Rff7fc965060a4108" /><Relationship Type="http://schemas.openxmlformats.org/officeDocument/2006/relationships/slide" Target="/ppt/slides/slide5.xml" Id="R955adf4d2b5b4cfc" /><Relationship Type="http://schemas.openxmlformats.org/officeDocument/2006/relationships/slide" Target="/ppt/slides/slide6.xml" Id="Rc1345a37d2f94ca2" /><Relationship Type="http://schemas.openxmlformats.org/officeDocument/2006/relationships/slide" Target="/ppt/slides/slide7.xml" Id="R3cd0513b6b7c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381f0c850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ac741c474fc3" /><Relationship Type="http://schemas.openxmlformats.org/officeDocument/2006/relationships/theme" Target="/ppt/slideMasters/theme/theme1.xml" Id="Rcadebed50d5f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5ac741c474f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c60bb2f58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93e0814a7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707188c17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174f94305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de99184e6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13994e612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fffb88c89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395 194 477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396 729 451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Gundersen, Gopledalsveien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