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419aa0422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d82678b0f4181"/>
  </p:sldMasterIdLst>
  <p:sldIdLst>
    <p:sldId xmlns:r="http://schemas.openxmlformats.org/officeDocument/2006/relationships" id="256" r:id="Ref5053d51f484c61"/>
    <p:sldId xmlns:r="http://schemas.openxmlformats.org/officeDocument/2006/relationships" id="257" r:id="R5bbbcdf0a8ea4188"/>
    <p:sldId xmlns:r="http://schemas.openxmlformats.org/officeDocument/2006/relationships" id="258" r:id="R19ae32e313aa43f1"/>
    <p:sldId xmlns:r="http://schemas.openxmlformats.org/officeDocument/2006/relationships" id="259" r:id="Rd0d276834f394c87"/>
    <p:sldId xmlns:r="http://schemas.openxmlformats.org/officeDocument/2006/relationships" id="260" r:id="R19227a9f6e344465"/>
    <p:sldId xmlns:r="http://schemas.openxmlformats.org/officeDocument/2006/relationships" id="261" r:id="R07f8f8d030c5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d82678b0f4181" /><Relationship Type="http://schemas.openxmlformats.org/officeDocument/2006/relationships/slide" Target="/ppt/slides/slide1.xml" Id="Ref5053d51f484c61" /><Relationship Type="http://schemas.openxmlformats.org/officeDocument/2006/relationships/slide" Target="/ppt/slides/slide2.xml" Id="R5bbbcdf0a8ea4188" /><Relationship Type="http://schemas.openxmlformats.org/officeDocument/2006/relationships/slide" Target="/ppt/slides/slide3.xml" Id="R19ae32e313aa43f1" /><Relationship Type="http://schemas.openxmlformats.org/officeDocument/2006/relationships/slide" Target="/ppt/slides/slide4.xml" Id="Rd0d276834f394c87" /><Relationship Type="http://schemas.openxmlformats.org/officeDocument/2006/relationships/slide" Target="/ppt/slides/slide5.xml" Id="R19227a9f6e344465" /><Relationship Type="http://schemas.openxmlformats.org/officeDocument/2006/relationships/slide" Target="/ppt/slides/slide6.xml" Id="R07f8f8d030c5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212fa741c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5286b20544e24" /><Relationship Type="http://schemas.openxmlformats.org/officeDocument/2006/relationships/theme" Target="/ppt/slideMasters/theme/theme1.xml" Id="R9ff22e153820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5286b2054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29008699f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a4348786e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347574e35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f8836030d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2b0d25a624b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ca1abc1bd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Gundersen, Gopledalsveien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