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202232446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835b70af84be0"/>
  </p:sldMasterIdLst>
  <p:sldIdLst>
    <p:sldId xmlns:r="http://schemas.openxmlformats.org/officeDocument/2006/relationships" id="256" r:id="Rc54b722abdbd420f"/>
    <p:sldId xmlns:r="http://schemas.openxmlformats.org/officeDocument/2006/relationships" id="257" r:id="R50893a73de834172"/>
    <p:sldId xmlns:r="http://schemas.openxmlformats.org/officeDocument/2006/relationships" id="258" r:id="Rc9eb639720864090"/>
    <p:sldId xmlns:r="http://schemas.openxmlformats.org/officeDocument/2006/relationships" id="259" r:id="Re45c0d1c880e46c0"/>
    <p:sldId xmlns:r="http://schemas.openxmlformats.org/officeDocument/2006/relationships" id="260" r:id="Rb3a3b24b3f674088"/>
    <p:sldId xmlns:r="http://schemas.openxmlformats.org/officeDocument/2006/relationships" id="261" r:id="Re4415f030c00441f"/>
    <p:sldId xmlns:r="http://schemas.openxmlformats.org/officeDocument/2006/relationships" id="262" r:id="R50396040f867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835b70af84be0" /><Relationship Type="http://schemas.openxmlformats.org/officeDocument/2006/relationships/slide" Target="/ppt/slides/slide1.xml" Id="Rc54b722abdbd420f" /><Relationship Type="http://schemas.openxmlformats.org/officeDocument/2006/relationships/slide" Target="/ppt/slides/slide2.xml" Id="R50893a73de834172" /><Relationship Type="http://schemas.openxmlformats.org/officeDocument/2006/relationships/slide" Target="/ppt/slides/slide3.xml" Id="Rc9eb639720864090" /><Relationship Type="http://schemas.openxmlformats.org/officeDocument/2006/relationships/slide" Target="/ppt/slides/slide4.xml" Id="Re45c0d1c880e46c0" /><Relationship Type="http://schemas.openxmlformats.org/officeDocument/2006/relationships/slide" Target="/ppt/slides/slide5.xml" Id="Rb3a3b24b3f674088" /><Relationship Type="http://schemas.openxmlformats.org/officeDocument/2006/relationships/slide" Target="/ppt/slides/slide6.xml" Id="Re4415f030c00441f" /><Relationship Type="http://schemas.openxmlformats.org/officeDocument/2006/relationships/slide" Target="/ppt/slides/slide7.xml" Id="R50396040f867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a424cb60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27c4fad74b0b" /><Relationship Type="http://schemas.openxmlformats.org/officeDocument/2006/relationships/theme" Target="/ppt/slideMasters/theme/theme1.xml" Id="R992f18147dcd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927c4fad7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5107e30f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57185f45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e02b9a3c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b442714f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74ecfb29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6143d287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7b7695e0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