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2bc79187d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ae8df69b14dc3"/>
  </p:sldMasterIdLst>
  <p:sldIdLst>
    <p:sldId xmlns:r="http://schemas.openxmlformats.org/officeDocument/2006/relationships" id="256" r:id="R4b88bb477f02466b"/>
    <p:sldId xmlns:r="http://schemas.openxmlformats.org/officeDocument/2006/relationships" id="257" r:id="R0a5e063b72d24bad"/>
    <p:sldId xmlns:r="http://schemas.openxmlformats.org/officeDocument/2006/relationships" id="258" r:id="Rb13113444cc242b7"/>
    <p:sldId xmlns:r="http://schemas.openxmlformats.org/officeDocument/2006/relationships" id="259" r:id="R2e5aa59bd0a549e7"/>
    <p:sldId xmlns:r="http://schemas.openxmlformats.org/officeDocument/2006/relationships" id="260" r:id="R2048bd8e4bd24d48"/>
    <p:sldId xmlns:r="http://schemas.openxmlformats.org/officeDocument/2006/relationships" id="261" r:id="Red9866bb15fd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ae8df69b14dc3" /><Relationship Type="http://schemas.openxmlformats.org/officeDocument/2006/relationships/slide" Target="/ppt/slides/slide1.xml" Id="R4b88bb477f02466b" /><Relationship Type="http://schemas.openxmlformats.org/officeDocument/2006/relationships/slide" Target="/ppt/slides/slide2.xml" Id="R0a5e063b72d24bad" /><Relationship Type="http://schemas.openxmlformats.org/officeDocument/2006/relationships/slide" Target="/ppt/slides/slide3.xml" Id="Rb13113444cc242b7" /><Relationship Type="http://schemas.openxmlformats.org/officeDocument/2006/relationships/slide" Target="/ppt/slides/slide4.xml" Id="R2e5aa59bd0a549e7" /><Relationship Type="http://schemas.openxmlformats.org/officeDocument/2006/relationships/slide" Target="/ppt/slides/slide5.xml" Id="R2048bd8e4bd24d48" /><Relationship Type="http://schemas.openxmlformats.org/officeDocument/2006/relationships/slide" Target="/ppt/slides/slide6.xml" Id="Red9866bb15fd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f90d5fcb1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ba5611e04eb0" /><Relationship Type="http://schemas.openxmlformats.org/officeDocument/2006/relationships/theme" Target="/ppt/slideMasters/theme/theme1.xml" Id="Rdc237cb08d1e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0ba5611e0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d0b97dde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558f0289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6436789c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6d0d83fe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4e24b364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2d61b6cc2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