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9d519e092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1e356608240c1"/>
  </p:sldMasterIdLst>
  <p:sldIdLst>
    <p:sldId xmlns:r="http://schemas.openxmlformats.org/officeDocument/2006/relationships" id="256" r:id="R484d205f62384bbd"/>
    <p:sldId xmlns:r="http://schemas.openxmlformats.org/officeDocument/2006/relationships" id="257" r:id="R9f268da12ab64ba6"/>
    <p:sldId xmlns:r="http://schemas.openxmlformats.org/officeDocument/2006/relationships" id="258" r:id="R60761cbfb1a54a69"/>
    <p:sldId xmlns:r="http://schemas.openxmlformats.org/officeDocument/2006/relationships" id="259" r:id="Rc343169541ab4beb"/>
    <p:sldId xmlns:r="http://schemas.openxmlformats.org/officeDocument/2006/relationships" id="260" r:id="R35aacd4cc2f9450b"/>
    <p:sldId xmlns:r="http://schemas.openxmlformats.org/officeDocument/2006/relationships" id="261" r:id="Rd379e9289acc494a"/>
    <p:sldId xmlns:r="http://schemas.openxmlformats.org/officeDocument/2006/relationships" id="262" r:id="Ra903e2c6fc47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1e356608240c1" /><Relationship Type="http://schemas.openxmlformats.org/officeDocument/2006/relationships/slide" Target="/ppt/slides/slide1.xml" Id="R484d205f62384bbd" /><Relationship Type="http://schemas.openxmlformats.org/officeDocument/2006/relationships/slide" Target="/ppt/slides/slide2.xml" Id="R9f268da12ab64ba6" /><Relationship Type="http://schemas.openxmlformats.org/officeDocument/2006/relationships/slide" Target="/ppt/slides/slide3.xml" Id="R60761cbfb1a54a69" /><Relationship Type="http://schemas.openxmlformats.org/officeDocument/2006/relationships/slide" Target="/ppt/slides/slide4.xml" Id="Rc343169541ab4beb" /><Relationship Type="http://schemas.openxmlformats.org/officeDocument/2006/relationships/slide" Target="/ppt/slides/slide5.xml" Id="R35aacd4cc2f9450b" /><Relationship Type="http://schemas.openxmlformats.org/officeDocument/2006/relationships/slide" Target="/ppt/slides/slide6.xml" Id="Rd379e9289acc494a" /><Relationship Type="http://schemas.openxmlformats.org/officeDocument/2006/relationships/slide" Target="/ppt/slides/slide7.xml" Id="Ra903e2c6fc47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01c756d49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549412e214ebd" /><Relationship Type="http://schemas.openxmlformats.org/officeDocument/2006/relationships/theme" Target="/ppt/slideMasters/theme/theme1.xml" Id="Re48294ba591f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549412e21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bbc529134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b090f688a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87230f95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5c117feb3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a07060018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4d6de95c84d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af0d4efc3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GRANGE ROAD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92D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997 170 504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