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d62f370ec1046c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1a8e5e545514ef7"/>
  </p:sldMasterIdLst>
  <p:sldIdLst>
    <p:sldId xmlns:r="http://schemas.openxmlformats.org/officeDocument/2006/relationships" id="256" r:id="Rd9f64e3b17a143c1"/>
    <p:sldId xmlns:r="http://schemas.openxmlformats.org/officeDocument/2006/relationships" id="257" r:id="R99d00a2f9cfa44d2"/>
    <p:sldId xmlns:r="http://schemas.openxmlformats.org/officeDocument/2006/relationships" id="258" r:id="Rbde797451c244866"/>
    <p:sldId xmlns:r="http://schemas.openxmlformats.org/officeDocument/2006/relationships" id="259" r:id="Rd1085375796c4143"/>
    <p:sldId xmlns:r="http://schemas.openxmlformats.org/officeDocument/2006/relationships" id="260" r:id="R759dcca4aa33478a"/>
    <p:sldId xmlns:r="http://schemas.openxmlformats.org/officeDocument/2006/relationships" id="261" r:id="R1b3aad0a2c924c61"/>
    <p:sldId xmlns:r="http://schemas.openxmlformats.org/officeDocument/2006/relationships" id="262" r:id="Rd6a55a5ef8824fc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1a8e5e545514ef7" /><Relationship Type="http://schemas.openxmlformats.org/officeDocument/2006/relationships/slide" Target="/ppt/slides/slide1.xml" Id="Rd9f64e3b17a143c1" /><Relationship Type="http://schemas.openxmlformats.org/officeDocument/2006/relationships/slide" Target="/ppt/slides/slide2.xml" Id="R99d00a2f9cfa44d2" /><Relationship Type="http://schemas.openxmlformats.org/officeDocument/2006/relationships/slide" Target="/ppt/slides/slide3.xml" Id="Rbde797451c244866" /><Relationship Type="http://schemas.openxmlformats.org/officeDocument/2006/relationships/slide" Target="/ppt/slides/slide4.xml" Id="Rd1085375796c4143" /><Relationship Type="http://schemas.openxmlformats.org/officeDocument/2006/relationships/slide" Target="/ppt/slides/slide5.xml" Id="R759dcca4aa33478a" /><Relationship Type="http://schemas.openxmlformats.org/officeDocument/2006/relationships/slide" Target="/ppt/slides/slide6.xml" Id="R1b3aad0a2c924c61" /><Relationship Type="http://schemas.openxmlformats.org/officeDocument/2006/relationships/slide" Target="/ppt/slides/slide7.xml" Id="Rd6a55a5ef8824fc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57342713ab7494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7ad4b2fe784910" /><Relationship Type="http://schemas.openxmlformats.org/officeDocument/2006/relationships/theme" Target="/ppt/slideMasters/theme/theme1.xml" Id="R48d1f7501ec648a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a7ad4b2fe78491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7c1ad08420432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74db731b394fb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8aab8b360449e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45f86adffd45f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c7eac40988461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2e67afbb2b4af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e8b715f0e645a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MESTERGRUPPEN BYGGEVARE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MESTERGRUPPEN BYGGEVARE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MESTERGRUPPEN BYGGEVARE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MESTERGRUPPEN BYGGEVARE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MESTERGRUPPEN BYGGEVARE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MESTERGRUPPEN BYGGEVARE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8 762 316 000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421 275 000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311 050 000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490 988 000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3 091 972 000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MESTERGRUPPEN BYGGEVARE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MESTERGRUPPEN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MESTERGRUPPEN BYGGEVARE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Brynsengfaret 6B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0667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37 75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www.mestergruppen.no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997 166 221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MESTERGRUPPEN BYGGEVARE AS</a:t>
            </a:r>
          </a:p>
        </p:txBody>
      </p:sp>
    </p:spTree>
  </p:cSld>
  <p:clrMapOvr>
    <a:masterClrMapping xmlns:a="http://schemas.openxmlformats.org/drawingml/2006/main"/>
  </p:clrMapOvr>
</p:sld>
</file>