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baed48840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65a1a8ddf4310"/>
  </p:sldMasterIdLst>
  <p:sldIdLst>
    <p:sldId xmlns:r="http://schemas.openxmlformats.org/officeDocument/2006/relationships" id="256" r:id="Red36f730a39a4714"/>
    <p:sldId xmlns:r="http://schemas.openxmlformats.org/officeDocument/2006/relationships" id="257" r:id="R0152aaeeaf034170"/>
    <p:sldId xmlns:r="http://schemas.openxmlformats.org/officeDocument/2006/relationships" id="258" r:id="R1ff094a5e8ac4283"/>
    <p:sldId xmlns:r="http://schemas.openxmlformats.org/officeDocument/2006/relationships" id="259" r:id="R7834b6893507437a"/>
    <p:sldId xmlns:r="http://schemas.openxmlformats.org/officeDocument/2006/relationships" id="260" r:id="Rc0cb9b8392984d21"/>
    <p:sldId xmlns:r="http://schemas.openxmlformats.org/officeDocument/2006/relationships" id="261" r:id="R290887dac1ce42aa"/>
    <p:sldId xmlns:r="http://schemas.openxmlformats.org/officeDocument/2006/relationships" id="262" r:id="R9e10aa3a11d4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65a1a8ddf4310" /><Relationship Type="http://schemas.openxmlformats.org/officeDocument/2006/relationships/slide" Target="/ppt/slides/slide1.xml" Id="Red36f730a39a4714" /><Relationship Type="http://schemas.openxmlformats.org/officeDocument/2006/relationships/slide" Target="/ppt/slides/slide2.xml" Id="R0152aaeeaf034170" /><Relationship Type="http://schemas.openxmlformats.org/officeDocument/2006/relationships/slide" Target="/ppt/slides/slide3.xml" Id="R1ff094a5e8ac4283" /><Relationship Type="http://schemas.openxmlformats.org/officeDocument/2006/relationships/slide" Target="/ppt/slides/slide4.xml" Id="R7834b6893507437a" /><Relationship Type="http://schemas.openxmlformats.org/officeDocument/2006/relationships/slide" Target="/ppt/slides/slide5.xml" Id="Rc0cb9b8392984d21" /><Relationship Type="http://schemas.openxmlformats.org/officeDocument/2006/relationships/slide" Target="/ppt/slides/slide6.xml" Id="R290887dac1ce42aa" /><Relationship Type="http://schemas.openxmlformats.org/officeDocument/2006/relationships/slide" Target="/ppt/slides/slide7.xml" Id="R9e10aa3a11d4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ac8b5e6c8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abd93f4654ef4" /><Relationship Type="http://schemas.openxmlformats.org/officeDocument/2006/relationships/theme" Target="/ppt/slideMasters/theme/theme1.xml" Id="R71e5ff38931a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abd93f465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0f88c7c4d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11137b9b6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f9ff927a0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e00ebddf8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458f2b6df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a201801f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30a5f5a00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