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1f155f0fff44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6224c9a724efd"/>
  </p:sldMasterIdLst>
  <p:sldIdLst>
    <p:sldId xmlns:r="http://schemas.openxmlformats.org/officeDocument/2006/relationships" id="256" r:id="R8f62394076da47df"/>
    <p:sldId xmlns:r="http://schemas.openxmlformats.org/officeDocument/2006/relationships" id="257" r:id="Rc371d9c8e42242e2"/>
    <p:sldId xmlns:r="http://schemas.openxmlformats.org/officeDocument/2006/relationships" id="258" r:id="R6f47b44e1dc54838"/>
    <p:sldId xmlns:r="http://schemas.openxmlformats.org/officeDocument/2006/relationships" id="259" r:id="Rbd243a5a1d564d59"/>
    <p:sldId xmlns:r="http://schemas.openxmlformats.org/officeDocument/2006/relationships" id="260" r:id="Rd358688a620e4b56"/>
    <p:sldId xmlns:r="http://schemas.openxmlformats.org/officeDocument/2006/relationships" id="261" r:id="R17b9e97dac23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6224c9a724efd" /><Relationship Type="http://schemas.openxmlformats.org/officeDocument/2006/relationships/slide" Target="/ppt/slides/slide1.xml" Id="R8f62394076da47df" /><Relationship Type="http://schemas.openxmlformats.org/officeDocument/2006/relationships/slide" Target="/ppt/slides/slide2.xml" Id="Rc371d9c8e42242e2" /><Relationship Type="http://schemas.openxmlformats.org/officeDocument/2006/relationships/slide" Target="/ppt/slides/slide3.xml" Id="R6f47b44e1dc54838" /><Relationship Type="http://schemas.openxmlformats.org/officeDocument/2006/relationships/slide" Target="/ppt/slides/slide4.xml" Id="Rbd243a5a1d564d59" /><Relationship Type="http://schemas.openxmlformats.org/officeDocument/2006/relationships/slide" Target="/ppt/slides/slide5.xml" Id="Rd358688a620e4b56" /><Relationship Type="http://schemas.openxmlformats.org/officeDocument/2006/relationships/slide" Target="/ppt/slides/slide6.xml" Id="R17b9e97dac23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594a0efb841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21258531f48cb" /><Relationship Type="http://schemas.openxmlformats.org/officeDocument/2006/relationships/theme" Target="/ppt/slideMasters/theme/theme1.xml" Id="Re3eb11e676fd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b21258531f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ed4363960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9856be440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897b6bdff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e86908be2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b3d88e2f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86f24b2b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