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2bdbd4b62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ed346bfc3240d2"/>
  </p:sldMasterIdLst>
  <p:sldIdLst>
    <p:sldId xmlns:r="http://schemas.openxmlformats.org/officeDocument/2006/relationships" id="256" r:id="R5d0629f30bcb40a1"/>
    <p:sldId xmlns:r="http://schemas.openxmlformats.org/officeDocument/2006/relationships" id="257" r:id="R8f30ed7746f94bff"/>
    <p:sldId xmlns:r="http://schemas.openxmlformats.org/officeDocument/2006/relationships" id="258" r:id="R14efeef3898342b2"/>
    <p:sldId xmlns:r="http://schemas.openxmlformats.org/officeDocument/2006/relationships" id="259" r:id="R269ae26260d643d0"/>
    <p:sldId xmlns:r="http://schemas.openxmlformats.org/officeDocument/2006/relationships" id="260" r:id="R6db62e0b72974f71"/>
    <p:sldId xmlns:r="http://schemas.openxmlformats.org/officeDocument/2006/relationships" id="261" r:id="Rc29f77c8d5f448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d346bfc3240d2" /><Relationship Type="http://schemas.openxmlformats.org/officeDocument/2006/relationships/slide" Target="/ppt/slides/slide1.xml" Id="R5d0629f30bcb40a1" /><Relationship Type="http://schemas.openxmlformats.org/officeDocument/2006/relationships/slide" Target="/ppt/slides/slide2.xml" Id="R8f30ed7746f94bff" /><Relationship Type="http://schemas.openxmlformats.org/officeDocument/2006/relationships/slide" Target="/ppt/slides/slide3.xml" Id="R14efeef3898342b2" /><Relationship Type="http://schemas.openxmlformats.org/officeDocument/2006/relationships/slide" Target="/ppt/slides/slide4.xml" Id="R269ae26260d643d0" /><Relationship Type="http://schemas.openxmlformats.org/officeDocument/2006/relationships/slide" Target="/ppt/slides/slide5.xml" Id="R6db62e0b72974f71" /><Relationship Type="http://schemas.openxmlformats.org/officeDocument/2006/relationships/slide" Target="/ppt/slides/slide6.xml" Id="Rc29f77c8d5f448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52215419446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d0628c14940e4" /><Relationship Type="http://schemas.openxmlformats.org/officeDocument/2006/relationships/theme" Target="/ppt/slideMasters/theme/theme1.xml" Id="R037056e90181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d0628c149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0d4ce917b49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64698d4c4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d8c10fa7c4f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977e4661b4d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b1a70e0fd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e2df8e78441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