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5349f7c10f4e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bdf4fc07e846f0"/>
  </p:sldMasterIdLst>
  <p:sldIdLst>
    <p:sldId xmlns:r="http://schemas.openxmlformats.org/officeDocument/2006/relationships" id="256" r:id="R5a239a5f41e84f45"/>
    <p:sldId xmlns:r="http://schemas.openxmlformats.org/officeDocument/2006/relationships" id="257" r:id="R22f8c46c5c454f41"/>
    <p:sldId xmlns:r="http://schemas.openxmlformats.org/officeDocument/2006/relationships" id="258" r:id="R7f376dba744e4ce5"/>
    <p:sldId xmlns:r="http://schemas.openxmlformats.org/officeDocument/2006/relationships" id="259" r:id="R4ca50b3b1e884aae"/>
    <p:sldId xmlns:r="http://schemas.openxmlformats.org/officeDocument/2006/relationships" id="260" r:id="Rc0a37cf42cb640c8"/>
    <p:sldId xmlns:r="http://schemas.openxmlformats.org/officeDocument/2006/relationships" id="261" r:id="Rd1a54fa6540a45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bdf4fc07e846f0" /><Relationship Type="http://schemas.openxmlformats.org/officeDocument/2006/relationships/slide" Target="/ppt/slides/slide1.xml" Id="R5a239a5f41e84f45" /><Relationship Type="http://schemas.openxmlformats.org/officeDocument/2006/relationships/slide" Target="/ppt/slides/slide2.xml" Id="R22f8c46c5c454f41" /><Relationship Type="http://schemas.openxmlformats.org/officeDocument/2006/relationships/slide" Target="/ppt/slides/slide3.xml" Id="R7f376dba744e4ce5" /><Relationship Type="http://schemas.openxmlformats.org/officeDocument/2006/relationships/slide" Target="/ppt/slides/slide4.xml" Id="R4ca50b3b1e884aae" /><Relationship Type="http://schemas.openxmlformats.org/officeDocument/2006/relationships/slide" Target="/ppt/slides/slide5.xml" Id="Rc0a37cf42cb640c8" /><Relationship Type="http://schemas.openxmlformats.org/officeDocument/2006/relationships/slide" Target="/ppt/slides/slide6.xml" Id="Rd1a54fa6540a45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b7d140ec114e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766095f5b4e1c" /><Relationship Type="http://schemas.openxmlformats.org/officeDocument/2006/relationships/theme" Target="/ppt/slideMasters/theme/theme1.xml" Id="Rb10a6462174c4c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6766095f5b4e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2220e2ed348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4b27bb60349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fad062b0744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0fe5dbb5f49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58df7537749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eabfff82a49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Idrettsvegen 144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32 38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post@revisorvest.no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www.revisorvest.no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997 142 411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VEST AS</a:t>
            </a:r>
          </a:p>
        </p:txBody>
      </p:sp>
    </p:spTree>
  </p:cSld>
  <p:clrMapOvr>
    <a:masterClrMapping xmlns:a="http://schemas.openxmlformats.org/drawingml/2006/main"/>
  </p:clrMapOvr>
</p:sld>
</file>