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cbef5b049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6e0fe0b6746ab"/>
  </p:sldMasterIdLst>
  <p:sldIdLst>
    <p:sldId xmlns:r="http://schemas.openxmlformats.org/officeDocument/2006/relationships" id="256" r:id="R09cf9e81b1664e16"/>
    <p:sldId xmlns:r="http://schemas.openxmlformats.org/officeDocument/2006/relationships" id="257" r:id="R737a43b487d84a2a"/>
    <p:sldId xmlns:r="http://schemas.openxmlformats.org/officeDocument/2006/relationships" id="258" r:id="R830e082691a2437e"/>
    <p:sldId xmlns:r="http://schemas.openxmlformats.org/officeDocument/2006/relationships" id="259" r:id="R4c0c93a85d3c48f9"/>
    <p:sldId xmlns:r="http://schemas.openxmlformats.org/officeDocument/2006/relationships" id="260" r:id="Ra05c786684f4440b"/>
    <p:sldId xmlns:r="http://schemas.openxmlformats.org/officeDocument/2006/relationships" id="261" r:id="Re4f1f218f24648e5"/>
    <p:sldId xmlns:r="http://schemas.openxmlformats.org/officeDocument/2006/relationships" id="262" r:id="Rf5b6778b6fa4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6e0fe0b6746ab" /><Relationship Type="http://schemas.openxmlformats.org/officeDocument/2006/relationships/slide" Target="/ppt/slides/slide1.xml" Id="R09cf9e81b1664e16" /><Relationship Type="http://schemas.openxmlformats.org/officeDocument/2006/relationships/slide" Target="/ppt/slides/slide2.xml" Id="R737a43b487d84a2a" /><Relationship Type="http://schemas.openxmlformats.org/officeDocument/2006/relationships/slide" Target="/ppt/slides/slide3.xml" Id="R830e082691a2437e" /><Relationship Type="http://schemas.openxmlformats.org/officeDocument/2006/relationships/slide" Target="/ppt/slides/slide4.xml" Id="R4c0c93a85d3c48f9" /><Relationship Type="http://schemas.openxmlformats.org/officeDocument/2006/relationships/slide" Target="/ppt/slides/slide5.xml" Id="Ra05c786684f4440b" /><Relationship Type="http://schemas.openxmlformats.org/officeDocument/2006/relationships/slide" Target="/ppt/slides/slide6.xml" Id="Re4f1f218f24648e5" /><Relationship Type="http://schemas.openxmlformats.org/officeDocument/2006/relationships/slide" Target="/ppt/slides/slide7.xml" Id="Rf5b6778b6fa4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b213acb87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396bd6db04c4f" /><Relationship Type="http://schemas.openxmlformats.org/officeDocument/2006/relationships/theme" Target="/ppt/slideMasters/theme/theme1.xml" Id="Rbe14afb8442d45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396bd6db0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889fcda744c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194b45304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0c01b9cef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a93819759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ae0b94b63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6679d34d4d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f5029e36e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29 918 832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314 137 280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318 263 743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