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69247826bd48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70882151644d2a"/>
  </p:sldMasterIdLst>
  <p:sldIdLst>
    <p:sldId xmlns:r="http://schemas.openxmlformats.org/officeDocument/2006/relationships" id="256" r:id="Rbae63f3869bb4af3"/>
    <p:sldId xmlns:r="http://schemas.openxmlformats.org/officeDocument/2006/relationships" id="257" r:id="Rd2c37af035064b9b"/>
    <p:sldId xmlns:r="http://schemas.openxmlformats.org/officeDocument/2006/relationships" id="258" r:id="R6f4957e93eec4287"/>
    <p:sldId xmlns:r="http://schemas.openxmlformats.org/officeDocument/2006/relationships" id="259" r:id="R9167ccddb4b44228"/>
    <p:sldId xmlns:r="http://schemas.openxmlformats.org/officeDocument/2006/relationships" id="260" r:id="R13e8b999eef34762"/>
    <p:sldId xmlns:r="http://schemas.openxmlformats.org/officeDocument/2006/relationships" id="261" r:id="Rba1b013a2e304860"/>
    <p:sldId xmlns:r="http://schemas.openxmlformats.org/officeDocument/2006/relationships" id="262" r:id="Rcd4834945fd840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0882151644d2a" /><Relationship Type="http://schemas.openxmlformats.org/officeDocument/2006/relationships/slide" Target="/ppt/slides/slide1.xml" Id="Rbae63f3869bb4af3" /><Relationship Type="http://schemas.openxmlformats.org/officeDocument/2006/relationships/slide" Target="/ppt/slides/slide2.xml" Id="Rd2c37af035064b9b" /><Relationship Type="http://schemas.openxmlformats.org/officeDocument/2006/relationships/slide" Target="/ppt/slides/slide3.xml" Id="R6f4957e93eec4287" /><Relationship Type="http://schemas.openxmlformats.org/officeDocument/2006/relationships/slide" Target="/ppt/slides/slide4.xml" Id="R9167ccddb4b44228" /><Relationship Type="http://schemas.openxmlformats.org/officeDocument/2006/relationships/slide" Target="/ppt/slides/slide5.xml" Id="R13e8b999eef34762" /><Relationship Type="http://schemas.openxmlformats.org/officeDocument/2006/relationships/slide" Target="/ppt/slides/slide6.xml" Id="Rba1b013a2e304860" /><Relationship Type="http://schemas.openxmlformats.org/officeDocument/2006/relationships/slide" Target="/ppt/slides/slide7.xml" Id="Rcd4834945fd840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578d2e8d940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a1aaa4c4c4de0" /><Relationship Type="http://schemas.openxmlformats.org/officeDocument/2006/relationships/theme" Target="/ppt/slideMasters/theme/theme1.xml" Id="Ra1a2209c26654f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2a1aaa4c4c4d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bb43874cf4c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4039b82bb42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21c28a76449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ade6884e442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03ada0d234b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449f637e34a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dbbe9741048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NAUSTVIK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NAUSTVIK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956 915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5 150 449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5 189 437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NAUSTVIK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Magne Naustvik, Steinborgveien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997 119 185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NAUSTVIK INVEST AS</a:t>
            </a:r>
          </a:p>
        </p:txBody>
      </p:sp>
    </p:spTree>
  </p:cSld>
  <p:clrMapOvr>
    <a:masterClrMapping xmlns:a="http://schemas.openxmlformats.org/drawingml/2006/main"/>
  </p:clrMapOvr>
</p:sld>
</file>