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cb6902b7f40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4321b48855419b"/>
  </p:sldMasterIdLst>
  <p:sldIdLst>
    <p:sldId xmlns:r="http://schemas.openxmlformats.org/officeDocument/2006/relationships" id="256" r:id="Reb736161af0f44a7"/>
    <p:sldId xmlns:r="http://schemas.openxmlformats.org/officeDocument/2006/relationships" id="257" r:id="Ref5c1d9bfa714499"/>
    <p:sldId xmlns:r="http://schemas.openxmlformats.org/officeDocument/2006/relationships" id="258" r:id="Rceb51888b44d41e6"/>
    <p:sldId xmlns:r="http://schemas.openxmlformats.org/officeDocument/2006/relationships" id="259" r:id="R61b646fa1ae34068"/>
    <p:sldId xmlns:r="http://schemas.openxmlformats.org/officeDocument/2006/relationships" id="260" r:id="Ra1eb790ba6fd4fab"/>
    <p:sldId xmlns:r="http://schemas.openxmlformats.org/officeDocument/2006/relationships" id="261" r:id="Rcc9821404f304c41"/>
    <p:sldId xmlns:r="http://schemas.openxmlformats.org/officeDocument/2006/relationships" id="262" r:id="Rae17e8c9b92e41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321b48855419b" /><Relationship Type="http://schemas.openxmlformats.org/officeDocument/2006/relationships/slide" Target="/ppt/slides/slide1.xml" Id="Reb736161af0f44a7" /><Relationship Type="http://schemas.openxmlformats.org/officeDocument/2006/relationships/slide" Target="/ppt/slides/slide2.xml" Id="Ref5c1d9bfa714499" /><Relationship Type="http://schemas.openxmlformats.org/officeDocument/2006/relationships/slide" Target="/ppt/slides/slide3.xml" Id="Rceb51888b44d41e6" /><Relationship Type="http://schemas.openxmlformats.org/officeDocument/2006/relationships/slide" Target="/ppt/slides/slide4.xml" Id="R61b646fa1ae34068" /><Relationship Type="http://schemas.openxmlformats.org/officeDocument/2006/relationships/slide" Target="/ppt/slides/slide5.xml" Id="Ra1eb790ba6fd4fab" /><Relationship Type="http://schemas.openxmlformats.org/officeDocument/2006/relationships/slide" Target="/ppt/slides/slide6.xml" Id="Rcc9821404f304c41" /><Relationship Type="http://schemas.openxmlformats.org/officeDocument/2006/relationships/slide" Target="/ppt/slides/slide7.xml" Id="Rae17e8c9b92e41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15bff7b54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5dd3e78ad4604" /><Relationship Type="http://schemas.openxmlformats.org/officeDocument/2006/relationships/theme" Target="/ppt/slideMasters/theme/theme1.xml" Id="R21ceab8a3be5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25dd3e78ad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ca4f1a7444d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0857a3d4c47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6ab9c0c93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90a44e67f49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6d20d297b47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835dc7e7741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9f9e24892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KYRKJEBØ DAGLEGVARER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KYRKJEBØ DAGLEGVARER AS ble etablert [år] og holder til i Kyrkjebø.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15 574 466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4 032 476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6 582 959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MARIE LJOTEBØ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CESILIE LJOTEBØ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MAGNE LJOTEBØ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MARIE LJOTEBØ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CESILIE LJOTEBØ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MAGNE LJOTEBØ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6995 Kyrkjebø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71 11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997 097 548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KYRKJEBØ DAGLEGVARER AS</a:t>
            </a:r>
          </a:p>
        </p:txBody>
      </p:sp>
    </p:spTree>
  </p:cSld>
  <p:clrMapOvr>
    <a:masterClrMapping xmlns:a="http://schemas.openxmlformats.org/drawingml/2006/main"/>
  </p:clrMapOvr>
</p:sld>
</file>