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5978e0e21c48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5fd93fb5a74882"/>
  </p:sldMasterIdLst>
  <p:sldIdLst>
    <p:sldId xmlns:r="http://schemas.openxmlformats.org/officeDocument/2006/relationships" id="256" r:id="R2c8c7d20d72b4227"/>
    <p:sldId xmlns:r="http://schemas.openxmlformats.org/officeDocument/2006/relationships" id="257" r:id="R40347fa3367d4e67"/>
    <p:sldId xmlns:r="http://schemas.openxmlformats.org/officeDocument/2006/relationships" id="258" r:id="R5befeb0fd2a245c9"/>
    <p:sldId xmlns:r="http://schemas.openxmlformats.org/officeDocument/2006/relationships" id="259" r:id="R8ab6f0ecc6b44b6d"/>
    <p:sldId xmlns:r="http://schemas.openxmlformats.org/officeDocument/2006/relationships" id="260" r:id="Rd7b3df524b3c479d"/>
    <p:sldId xmlns:r="http://schemas.openxmlformats.org/officeDocument/2006/relationships" id="261" r:id="R3a733a287dbd489d"/>
    <p:sldId xmlns:r="http://schemas.openxmlformats.org/officeDocument/2006/relationships" id="262" r:id="R95308e39ec2147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5fd93fb5a74882" /><Relationship Type="http://schemas.openxmlformats.org/officeDocument/2006/relationships/slide" Target="/ppt/slides/slide1.xml" Id="R2c8c7d20d72b4227" /><Relationship Type="http://schemas.openxmlformats.org/officeDocument/2006/relationships/slide" Target="/ppt/slides/slide2.xml" Id="R40347fa3367d4e67" /><Relationship Type="http://schemas.openxmlformats.org/officeDocument/2006/relationships/slide" Target="/ppt/slides/slide3.xml" Id="R5befeb0fd2a245c9" /><Relationship Type="http://schemas.openxmlformats.org/officeDocument/2006/relationships/slide" Target="/ppt/slides/slide4.xml" Id="R8ab6f0ecc6b44b6d" /><Relationship Type="http://schemas.openxmlformats.org/officeDocument/2006/relationships/slide" Target="/ppt/slides/slide5.xml" Id="Rd7b3df524b3c479d" /><Relationship Type="http://schemas.openxmlformats.org/officeDocument/2006/relationships/slide" Target="/ppt/slides/slide6.xml" Id="R3a733a287dbd489d" /><Relationship Type="http://schemas.openxmlformats.org/officeDocument/2006/relationships/slide" Target="/ppt/slides/slide7.xml" Id="R95308e39ec2147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2221f96f9643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c9c869d22485b" /><Relationship Type="http://schemas.openxmlformats.org/officeDocument/2006/relationships/theme" Target="/ppt/slideMasters/theme/theme1.xml" Id="R64a23ffb393342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6c9c869d2248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9df51674544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95e4fee2d44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4b2ddc1ce45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22a4cf5be4f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73315596649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e667862ec48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763415be34c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VALENTOR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VALENTOR REVISJON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8 469 877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908 921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729 741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2 452 085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4 703 613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DOVRE REVISJON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GAUSDAL REVISJON AS  –  33,2 %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VIWO INVEST AS  –  33,2 %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ANNETTE SOLBERG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RUDILØKKEN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WÅLEN ØSTERHAUG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Inng. 5, Elvegata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22 20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post@valentor.no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www.valentor.no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997 088 980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