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38fcc1c3d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4a1ecbb62425e"/>
  </p:sldMasterIdLst>
  <p:sldIdLst>
    <p:sldId xmlns:r="http://schemas.openxmlformats.org/officeDocument/2006/relationships" id="256" r:id="Rf0f3a454b5c6422e"/>
    <p:sldId xmlns:r="http://schemas.openxmlformats.org/officeDocument/2006/relationships" id="257" r:id="R2f58a892d7034bba"/>
    <p:sldId xmlns:r="http://schemas.openxmlformats.org/officeDocument/2006/relationships" id="258" r:id="R2da77a4eeb7b4d8e"/>
    <p:sldId xmlns:r="http://schemas.openxmlformats.org/officeDocument/2006/relationships" id="259" r:id="Rf9437690a3c64077"/>
    <p:sldId xmlns:r="http://schemas.openxmlformats.org/officeDocument/2006/relationships" id="260" r:id="Rb62aed11861b42c3"/>
    <p:sldId xmlns:r="http://schemas.openxmlformats.org/officeDocument/2006/relationships" id="261" r:id="R09380e6894c2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4a1ecbb62425e" /><Relationship Type="http://schemas.openxmlformats.org/officeDocument/2006/relationships/slide" Target="/ppt/slides/slide1.xml" Id="Rf0f3a454b5c6422e" /><Relationship Type="http://schemas.openxmlformats.org/officeDocument/2006/relationships/slide" Target="/ppt/slides/slide2.xml" Id="R2f58a892d7034bba" /><Relationship Type="http://schemas.openxmlformats.org/officeDocument/2006/relationships/slide" Target="/ppt/slides/slide3.xml" Id="R2da77a4eeb7b4d8e" /><Relationship Type="http://schemas.openxmlformats.org/officeDocument/2006/relationships/slide" Target="/ppt/slides/slide4.xml" Id="Rf9437690a3c64077" /><Relationship Type="http://schemas.openxmlformats.org/officeDocument/2006/relationships/slide" Target="/ppt/slides/slide5.xml" Id="Rb62aed11861b42c3" /><Relationship Type="http://schemas.openxmlformats.org/officeDocument/2006/relationships/slide" Target="/ppt/slides/slide6.xml" Id="R09380e6894c2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66b469265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13d18c89d4623" /><Relationship Type="http://schemas.openxmlformats.org/officeDocument/2006/relationships/theme" Target="/ppt/slideMasters/theme/theme1.xml" Id="R1acb98cd179c4d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13d18c89d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13b2ef537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d5a6a510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ff6f75f274d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465bff9a1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f78fb0b37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b80871e28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VALENTOR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Inng. 5, Elvegata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997 088 980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