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facf541dc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7964d5c734d57"/>
  </p:sldMasterIdLst>
  <p:sldIdLst>
    <p:sldId xmlns:r="http://schemas.openxmlformats.org/officeDocument/2006/relationships" id="256" r:id="R1df41c0a871d4115"/>
    <p:sldId xmlns:r="http://schemas.openxmlformats.org/officeDocument/2006/relationships" id="257" r:id="Rf61d8adc458648b9"/>
    <p:sldId xmlns:r="http://schemas.openxmlformats.org/officeDocument/2006/relationships" id="258" r:id="Rba9fe902b82f4a79"/>
    <p:sldId xmlns:r="http://schemas.openxmlformats.org/officeDocument/2006/relationships" id="259" r:id="Ra65d1840f78e41b6"/>
    <p:sldId xmlns:r="http://schemas.openxmlformats.org/officeDocument/2006/relationships" id="260" r:id="R2c869c403e9144fd"/>
    <p:sldId xmlns:r="http://schemas.openxmlformats.org/officeDocument/2006/relationships" id="261" r:id="R4f288523f7784e29"/>
    <p:sldId xmlns:r="http://schemas.openxmlformats.org/officeDocument/2006/relationships" id="262" r:id="R973fca5d4d4f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7964d5c734d57" /><Relationship Type="http://schemas.openxmlformats.org/officeDocument/2006/relationships/slide" Target="/ppt/slides/slide1.xml" Id="R1df41c0a871d4115" /><Relationship Type="http://schemas.openxmlformats.org/officeDocument/2006/relationships/slide" Target="/ppt/slides/slide2.xml" Id="Rf61d8adc458648b9" /><Relationship Type="http://schemas.openxmlformats.org/officeDocument/2006/relationships/slide" Target="/ppt/slides/slide3.xml" Id="Rba9fe902b82f4a79" /><Relationship Type="http://schemas.openxmlformats.org/officeDocument/2006/relationships/slide" Target="/ppt/slides/slide4.xml" Id="Ra65d1840f78e41b6" /><Relationship Type="http://schemas.openxmlformats.org/officeDocument/2006/relationships/slide" Target="/ppt/slides/slide5.xml" Id="R2c869c403e9144fd" /><Relationship Type="http://schemas.openxmlformats.org/officeDocument/2006/relationships/slide" Target="/ppt/slides/slide6.xml" Id="R4f288523f7784e29" /><Relationship Type="http://schemas.openxmlformats.org/officeDocument/2006/relationships/slide" Target="/ppt/slides/slide7.xml" Id="R973fca5d4d4f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c8e68091b44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5b137bf0143be" /><Relationship Type="http://schemas.openxmlformats.org/officeDocument/2006/relationships/theme" Target="/ppt/slideMasters/theme/theme1.xml" Id="R2e5b6c572379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5b137bf01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1ffa99c62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22307fe204f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a283f4a4a42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03bee1d304e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7ea1dc7a6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4bcb4aff84e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e5e93b763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HANESETH VVS SALTEN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SALTEN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VVS SALTEN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SALTEN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SALTEN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SALTEN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17 188 286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449 165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1 590 964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4 790 650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SALTEN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GRUPPEN AS  –  57,3 %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MORTEN ELLEFSEN JOHANSEN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LØKKEN SANDE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TORSTENSRUD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KEN-FRODE BRUUN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SALTEN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Erikstadveien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8206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997 085 752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VVS SALTEN AS</a:t>
            </a:r>
          </a:p>
        </p:txBody>
      </p:sp>
    </p:spTree>
  </p:cSld>
  <p:clrMapOvr>
    <a:masterClrMapping xmlns:a="http://schemas.openxmlformats.org/drawingml/2006/main"/>
  </p:clrMapOvr>
</p:sld>
</file>