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4468aa4a96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a27f31cf1b4541"/>
  </p:sldMasterIdLst>
  <p:sldIdLst>
    <p:sldId xmlns:r="http://schemas.openxmlformats.org/officeDocument/2006/relationships" id="256" r:id="R1910b4ca1285454b"/>
    <p:sldId xmlns:r="http://schemas.openxmlformats.org/officeDocument/2006/relationships" id="257" r:id="R55653f0e6da646a3"/>
    <p:sldId xmlns:r="http://schemas.openxmlformats.org/officeDocument/2006/relationships" id="258" r:id="Rf79216a705f1407f"/>
    <p:sldId xmlns:r="http://schemas.openxmlformats.org/officeDocument/2006/relationships" id="259" r:id="Re9d3d55b6ad34252"/>
    <p:sldId xmlns:r="http://schemas.openxmlformats.org/officeDocument/2006/relationships" id="260" r:id="R5878f31482594d07"/>
    <p:sldId xmlns:r="http://schemas.openxmlformats.org/officeDocument/2006/relationships" id="261" r:id="R59e2aebfb8544683"/>
    <p:sldId xmlns:r="http://schemas.openxmlformats.org/officeDocument/2006/relationships" id="262" r:id="Ra30b2c8629e8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27f31cf1b4541" /><Relationship Type="http://schemas.openxmlformats.org/officeDocument/2006/relationships/slide" Target="/ppt/slides/slide1.xml" Id="R1910b4ca1285454b" /><Relationship Type="http://schemas.openxmlformats.org/officeDocument/2006/relationships/slide" Target="/ppt/slides/slide2.xml" Id="R55653f0e6da646a3" /><Relationship Type="http://schemas.openxmlformats.org/officeDocument/2006/relationships/slide" Target="/ppt/slides/slide3.xml" Id="Rf79216a705f1407f" /><Relationship Type="http://schemas.openxmlformats.org/officeDocument/2006/relationships/slide" Target="/ppt/slides/slide4.xml" Id="Re9d3d55b6ad34252" /><Relationship Type="http://schemas.openxmlformats.org/officeDocument/2006/relationships/slide" Target="/ppt/slides/slide5.xml" Id="R5878f31482594d07" /><Relationship Type="http://schemas.openxmlformats.org/officeDocument/2006/relationships/slide" Target="/ppt/slides/slide6.xml" Id="R59e2aebfb8544683" /><Relationship Type="http://schemas.openxmlformats.org/officeDocument/2006/relationships/slide" Target="/ppt/slides/slide7.xml" Id="Ra30b2c8629e8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71eb8124f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7938d89654af5" /><Relationship Type="http://schemas.openxmlformats.org/officeDocument/2006/relationships/theme" Target="/ppt/slideMasters/theme/theme1.xml" Id="Rd716d0fe96a3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77938d89654a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bdbaa473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d689f6ac1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fc9a6c754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e5f6e98649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3f1eb28d47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2b4534588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821df59154a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ØKSENDAL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REVISJON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6 171 404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6 351 083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ØKSENDAL JAN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Fokusbygget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37 03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janeg-oe@online.no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997 039 904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ØKSENDAL REVISJON AS</a:t>
            </a:r>
          </a:p>
        </p:txBody>
      </p:sp>
    </p:spTree>
  </p:cSld>
  <p:clrMapOvr>
    <a:masterClrMapping xmlns:a="http://schemas.openxmlformats.org/drawingml/2006/main"/>
  </p:clrMapOvr>
</p:sld>
</file>