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c34fac42a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f831875c74c82"/>
  </p:sldMasterIdLst>
  <p:sldIdLst>
    <p:sldId xmlns:r="http://schemas.openxmlformats.org/officeDocument/2006/relationships" id="256" r:id="Rf826c9c5719b4e64"/>
    <p:sldId xmlns:r="http://schemas.openxmlformats.org/officeDocument/2006/relationships" id="257" r:id="R740e5c69f8b8445a"/>
    <p:sldId xmlns:r="http://schemas.openxmlformats.org/officeDocument/2006/relationships" id="258" r:id="R0145e006ff9d4889"/>
    <p:sldId xmlns:r="http://schemas.openxmlformats.org/officeDocument/2006/relationships" id="259" r:id="R810a922349f149f2"/>
    <p:sldId xmlns:r="http://schemas.openxmlformats.org/officeDocument/2006/relationships" id="260" r:id="R65c182916536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f831875c74c82" /><Relationship Type="http://schemas.openxmlformats.org/officeDocument/2006/relationships/slide" Target="/ppt/slides/slide1.xml" Id="Rf826c9c5719b4e64" /><Relationship Type="http://schemas.openxmlformats.org/officeDocument/2006/relationships/slide" Target="/ppt/slides/slide2.xml" Id="R740e5c69f8b8445a" /><Relationship Type="http://schemas.openxmlformats.org/officeDocument/2006/relationships/slide" Target="/ppt/slides/slide3.xml" Id="R0145e006ff9d4889" /><Relationship Type="http://schemas.openxmlformats.org/officeDocument/2006/relationships/slide" Target="/ppt/slides/slide4.xml" Id="R810a922349f149f2" /><Relationship Type="http://schemas.openxmlformats.org/officeDocument/2006/relationships/slide" Target="/ppt/slides/slide5.xml" Id="R65c182916536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2a31ee1fe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bc0516fec4f8b" /><Relationship Type="http://schemas.openxmlformats.org/officeDocument/2006/relationships/theme" Target="/ppt/slideMasters/theme/theme1.xml" Id="R9ba2a9ed2917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bc0516fec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22dd2d72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4777eee4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70127ad1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bd1505cf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bdccbdf5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