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554526e5945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e499a71ce4152"/>
  </p:sldMasterIdLst>
  <p:sldIdLst>
    <p:sldId xmlns:r="http://schemas.openxmlformats.org/officeDocument/2006/relationships" id="256" r:id="R8b683d16cb0b4383"/>
    <p:sldId xmlns:r="http://schemas.openxmlformats.org/officeDocument/2006/relationships" id="257" r:id="R30af4e50455d46fb"/>
    <p:sldId xmlns:r="http://schemas.openxmlformats.org/officeDocument/2006/relationships" id="258" r:id="R219cd49ad78c4d35"/>
    <p:sldId xmlns:r="http://schemas.openxmlformats.org/officeDocument/2006/relationships" id="259" r:id="Re930861b1d444bca"/>
    <p:sldId xmlns:r="http://schemas.openxmlformats.org/officeDocument/2006/relationships" id="260" r:id="R44d9ddd26222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e499a71ce4152" /><Relationship Type="http://schemas.openxmlformats.org/officeDocument/2006/relationships/slide" Target="/ppt/slides/slide1.xml" Id="R8b683d16cb0b4383" /><Relationship Type="http://schemas.openxmlformats.org/officeDocument/2006/relationships/slide" Target="/ppt/slides/slide2.xml" Id="R30af4e50455d46fb" /><Relationship Type="http://schemas.openxmlformats.org/officeDocument/2006/relationships/slide" Target="/ppt/slides/slide3.xml" Id="R219cd49ad78c4d35" /><Relationship Type="http://schemas.openxmlformats.org/officeDocument/2006/relationships/slide" Target="/ppt/slides/slide4.xml" Id="Re930861b1d444bca" /><Relationship Type="http://schemas.openxmlformats.org/officeDocument/2006/relationships/slide" Target="/ppt/slides/slide5.xml" Id="R44d9ddd26222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449724d464b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d90d195aa45e8" /><Relationship Type="http://schemas.openxmlformats.org/officeDocument/2006/relationships/theme" Target="/ppt/slideMasters/theme/theme1.xml" Id="R934d968b079c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d90d195aa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1293e04eb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ce6a598046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04f5f9ca9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34bfef36f43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d6ebd542f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TOPPTUR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TOPPTUR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