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ee0bda01d249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a1ad75eec64b02"/>
  </p:sldMasterIdLst>
  <p:sldIdLst>
    <p:sldId xmlns:r="http://schemas.openxmlformats.org/officeDocument/2006/relationships" id="256" r:id="Rd9c2a44d85e2468c"/>
    <p:sldId xmlns:r="http://schemas.openxmlformats.org/officeDocument/2006/relationships" id="257" r:id="R96af39ebbb37409b"/>
    <p:sldId xmlns:r="http://schemas.openxmlformats.org/officeDocument/2006/relationships" id="258" r:id="R0ee9778886bb46f5"/>
    <p:sldId xmlns:r="http://schemas.openxmlformats.org/officeDocument/2006/relationships" id="259" r:id="R6a7a64544e404eb5"/>
    <p:sldId xmlns:r="http://schemas.openxmlformats.org/officeDocument/2006/relationships" id="260" r:id="Rebf3ddfca74e4fb1"/>
    <p:sldId xmlns:r="http://schemas.openxmlformats.org/officeDocument/2006/relationships" id="261" r:id="Re25e06625ac34528"/>
    <p:sldId xmlns:r="http://schemas.openxmlformats.org/officeDocument/2006/relationships" id="262" r:id="Rd5ae87d713b442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a1ad75eec64b02" /><Relationship Type="http://schemas.openxmlformats.org/officeDocument/2006/relationships/slide" Target="/ppt/slides/slide1.xml" Id="Rd9c2a44d85e2468c" /><Relationship Type="http://schemas.openxmlformats.org/officeDocument/2006/relationships/slide" Target="/ppt/slides/slide2.xml" Id="R96af39ebbb37409b" /><Relationship Type="http://schemas.openxmlformats.org/officeDocument/2006/relationships/slide" Target="/ppt/slides/slide3.xml" Id="R0ee9778886bb46f5" /><Relationship Type="http://schemas.openxmlformats.org/officeDocument/2006/relationships/slide" Target="/ppt/slides/slide4.xml" Id="R6a7a64544e404eb5" /><Relationship Type="http://schemas.openxmlformats.org/officeDocument/2006/relationships/slide" Target="/ppt/slides/slide5.xml" Id="Rebf3ddfca74e4fb1" /><Relationship Type="http://schemas.openxmlformats.org/officeDocument/2006/relationships/slide" Target="/ppt/slides/slide6.xml" Id="Re25e06625ac34528" /><Relationship Type="http://schemas.openxmlformats.org/officeDocument/2006/relationships/slide" Target="/ppt/slides/slide7.xml" Id="Rd5ae87d713b442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5cc13740b145d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9592036df249f8" /><Relationship Type="http://schemas.openxmlformats.org/officeDocument/2006/relationships/theme" Target="/ppt/slideMasters/theme/theme1.xml" Id="R06753ce1492049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9592036df249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c35c1bd83448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00c1bf78694d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85c0fbd754c1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3b3a5c3d2444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a313e431cc48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e6fad6d2254c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c75f2bdc3441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LIBELLE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LIBELLE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LIBELLE AS ble etablert [år] og holder til i Isdalstø.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LIBELLE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LIBELLE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LIBELLE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578 380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1 768 769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2 068 769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LIBELLE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ALVÆR HAGESÆTER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LIBELLE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Lars A. Hagesæter, Brekkelia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5914 Isdalstø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997 019 113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LIBELLE AS</a:t>
            </a:r>
          </a:p>
        </p:txBody>
      </p:sp>
    </p:spTree>
  </p:cSld>
  <p:clrMapOvr>
    <a:masterClrMapping xmlns:a="http://schemas.openxmlformats.org/drawingml/2006/main"/>
  </p:clrMapOvr>
</p:sld>
</file>